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61" r:id="rId3"/>
    <p:sldId id="265" r:id="rId4"/>
    <p:sldId id="303" r:id="rId5"/>
    <p:sldId id="263" r:id="rId6"/>
    <p:sldId id="317" r:id="rId7"/>
    <p:sldId id="305" r:id="rId8"/>
    <p:sldId id="307" r:id="rId9"/>
    <p:sldId id="272" r:id="rId10"/>
    <p:sldId id="308" r:id="rId11"/>
    <p:sldId id="309" r:id="rId12"/>
    <p:sldId id="310" r:id="rId13"/>
    <p:sldId id="311" r:id="rId14"/>
    <p:sldId id="315" r:id="rId15"/>
    <p:sldId id="318" r:id="rId16"/>
    <p:sldId id="312" r:id="rId17"/>
    <p:sldId id="266" r:id="rId18"/>
    <p:sldId id="319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</p:embeddedFont>
    <p:embeddedFont>
      <p:font typeface="Barlow" panose="00000500000000000000" pitchFamily="2" charset="0"/>
      <p:regular r:id="rId22"/>
      <p:bold r:id="rId23"/>
      <p:italic r:id="rId24"/>
      <p:boldItalic r:id="rId25"/>
    </p:embeddedFont>
    <p:embeddedFont>
      <p:font typeface="Barlow Condensed ExtraBold" panose="00000906000000000000" pitchFamily="2" charset="0"/>
      <p:bold r:id="rId26"/>
      <p:boldItalic r:id="rId27"/>
    </p:embeddedFont>
    <p:embeddedFont>
      <p:font typeface="Overpass Mono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5F1F99-F2A7-4304-A89E-B4FC3A8C485C}">
  <a:tblStyle styleId="{595F1F99-F2A7-4304-A89E-B4FC3A8C48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20516B-22BB-4B3E-8EC5-08F265DC3E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8b34d0e6d4_5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8b34d0e6d4_5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759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66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531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83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b872573b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b872573b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55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ec9ae14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ec9ae14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36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2dda0a4d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2dda0a4d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165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610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d4cbd36da_4_3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d4cbd36da_4_3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b872573b1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b872573b1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387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0" y="3268775"/>
            <a:ext cx="667651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7960123" y="323033"/>
            <a:ext cx="1183740" cy="355315"/>
          </a:xfrm>
          <a:custGeom>
            <a:avLst/>
            <a:gdLst/>
            <a:ahLst/>
            <a:cxnLst/>
            <a:rect l="l" t="t" r="r" b="b"/>
            <a:pathLst>
              <a:path w="9205" h="2763" extrusionOk="0">
                <a:moveTo>
                  <a:pt x="1" y="0"/>
                </a:moveTo>
                <a:lnTo>
                  <a:pt x="1" y="2762"/>
                </a:lnTo>
                <a:lnTo>
                  <a:pt x="9204" y="2762"/>
                </a:lnTo>
                <a:lnTo>
                  <a:pt x="92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7173125" y="912516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0"/>
                </a:moveTo>
                <a:lnTo>
                  <a:pt x="1" y="2762"/>
                </a:lnTo>
                <a:lnTo>
                  <a:pt x="15324" y="2762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7173125" y="2089940"/>
            <a:ext cx="1970757" cy="356858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0" y="2089940"/>
            <a:ext cx="552969" cy="356858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8773245" y="1500456"/>
            <a:ext cx="370618" cy="356858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8039723" y="3268778"/>
            <a:ext cx="1104138" cy="355443"/>
          </a:xfrm>
          <a:custGeom>
            <a:avLst/>
            <a:gdLst/>
            <a:ahLst/>
            <a:cxnLst/>
            <a:rect l="l" t="t" r="r" b="b"/>
            <a:pathLst>
              <a:path w="8586" h="2764" extrusionOk="0">
                <a:moveTo>
                  <a:pt x="1" y="1"/>
                </a:moveTo>
                <a:lnTo>
                  <a:pt x="1" y="2763"/>
                </a:lnTo>
                <a:lnTo>
                  <a:pt x="8585" y="2763"/>
                </a:lnTo>
                <a:lnTo>
                  <a:pt x="85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4"/>
          <p:cNvSpPr/>
          <p:nvPr/>
        </p:nvSpPr>
        <p:spPr>
          <a:xfrm>
            <a:off x="7555951" y="3858262"/>
            <a:ext cx="1587922" cy="355315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0" y="1"/>
                </a:moveTo>
                <a:lnTo>
                  <a:pt x="0" y="2763"/>
                </a:lnTo>
                <a:lnTo>
                  <a:pt x="12347" y="2763"/>
                </a:lnTo>
                <a:lnTo>
                  <a:pt x="12347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0" y="4446202"/>
            <a:ext cx="1183740" cy="356858"/>
          </a:xfrm>
          <a:custGeom>
            <a:avLst/>
            <a:gdLst/>
            <a:ahLst/>
            <a:cxnLst/>
            <a:rect l="l" t="t" r="r" b="b"/>
            <a:pathLst>
              <a:path w="9205" h="2775" extrusionOk="0">
                <a:moveTo>
                  <a:pt x="1" y="1"/>
                </a:moveTo>
                <a:lnTo>
                  <a:pt x="1" y="2775"/>
                </a:lnTo>
                <a:lnTo>
                  <a:pt x="9204" y="2775"/>
                </a:lnTo>
                <a:lnTo>
                  <a:pt x="9204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0" y="3858262"/>
            <a:ext cx="1970757" cy="355315"/>
          </a:xfrm>
          <a:custGeom>
            <a:avLst/>
            <a:gdLst/>
            <a:ahLst/>
            <a:cxnLst/>
            <a:rect l="l" t="t" r="r" b="b"/>
            <a:pathLst>
              <a:path w="15325" h="2763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2325759" y="3858262"/>
            <a:ext cx="866747" cy="355315"/>
          </a:xfrm>
          <a:custGeom>
            <a:avLst/>
            <a:gdLst/>
            <a:ahLst/>
            <a:cxnLst/>
            <a:rect l="l" t="t" r="r" b="b"/>
            <a:pathLst>
              <a:path w="6740" h="2763" extrusionOk="0">
                <a:moveTo>
                  <a:pt x="1" y="1"/>
                </a:moveTo>
                <a:lnTo>
                  <a:pt x="1" y="2763"/>
                </a:lnTo>
                <a:lnTo>
                  <a:pt x="6739" y="2763"/>
                </a:lnTo>
                <a:lnTo>
                  <a:pt x="6739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0" y="2679300"/>
            <a:ext cx="1485912" cy="355450"/>
          </a:xfrm>
          <a:custGeom>
            <a:avLst/>
            <a:gdLst/>
            <a:ahLst/>
            <a:cxnLst/>
            <a:rect l="l" t="t" r="r" b="b"/>
            <a:pathLst>
              <a:path w="15325" h="2764" extrusionOk="0">
                <a:moveTo>
                  <a:pt x="1" y="1"/>
                </a:moveTo>
                <a:lnTo>
                  <a:pt x="1" y="2763"/>
                </a:lnTo>
                <a:lnTo>
                  <a:pt x="15324" y="2763"/>
                </a:lnTo>
                <a:lnTo>
                  <a:pt x="15324" y="1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96262" y="3268778"/>
            <a:ext cx="370618" cy="355443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>
            <a:off x="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359324" y="912525"/>
            <a:ext cx="1228595" cy="355301"/>
          </a:xfrm>
          <a:custGeom>
            <a:avLst/>
            <a:gdLst/>
            <a:ahLst/>
            <a:cxnLst/>
            <a:rect l="l" t="t" r="r" b="b"/>
            <a:pathLst>
              <a:path w="12348" h="2763" extrusionOk="0">
                <a:moveTo>
                  <a:pt x="1" y="0"/>
                </a:moveTo>
                <a:lnTo>
                  <a:pt x="1" y="2762"/>
                </a:lnTo>
                <a:lnTo>
                  <a:pt x="12348" y="2762"/>
                </a:lnTo>
                <a:lnTo>
                  <a:pt x="123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5395565" y="323033"/>
            <a:ext cx="2171240" cy="355315"/>
          </a:xfrm>
          <a:custGeom>
            <a:avLst/>
            <a:gdLst/>
            <a:ahLst/>
            <a:cxnLst/>
            <a:rect l="l" t="t" r="r" b="b"/>
            <a:pathLst>
              <a:path w="16884" h="2763" extrusionOk="0">
                <a:moveTo>
                  <a:pt x="1" y="0"/>
                </a:moveTo>
                <a:lnTo>
                  <a:pt x="1" y="2762"/>
                </a:lnTo>
                <a:lnTo>
                  <a:pt x="16884" y="2762"/>
                </a:lnTo>
                <a:lnTo>
                  <a:pt x="168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29396" y="3858262"/>
            <a:ext cx="1600139" cy="355315"/>
          </a:xfrm>
          <a:custGeom>
            <a:avLst/>
            <a:gdLst/>
            <a:ahLst/>
            <a:cxnLst/>
            <a:rect l="l" t="t" r="r" b="b"/>
            <a:pathLst>
              <a:path w="12443" h="2763" extrusionOk="0">
                <a:moveTo>
                  <a:pt x="0" y="1"/>
                </a:moveTo>
                <a:lnTo>
                  <a:pt x="0" y="2763"/>
                </a:lnTo>
                <a:lnTo>
                  <a:pt x="12442" y="2763"/>
                </a:lnTo>
                <a:lnTo>
                  <a:pt x="1244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1577072" y="4446200"/>
            <a:ext cx="3118770" cy="356851"/>
          </a:xfrm>
          <a:custGeom>
            <a:avLst/>
            <a:gdLst/>
            <a:ahLst/>
            <a:cxnLst/>
            <a:rect l="l" t="t" r="r" b="b"/>
            <a:pathLst>
              <a:path w="16884" h="2775" extrusionOk="0">
                <a:moveTo>
                  <a:pt x="0" y="1"/>
                </a:moveTo>
                <a:lnTo>
                  <a:pt x="0" y="2775"/>
                </a:lnTo>
                <a:lnTo>
                  <a:pt x="16883" y="2775"/>
                </a:lnTo>
                <a:lnTo>
                  <a:pt x="1688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4"/>
          <p:cNvSpPr txBox="1">
            <a:spLocks noGrp="1"/>
          </p:cNvSpPr>
          <p:nvPr>
            <p:ph type="title" idx="2" hasCustomPrompt="1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500"/>
              <a:buFont typeface="Overpass Mono"/>
              <a:buNone/>
              <a:defRPr sz="12500" b="1">
                <a:latin typeface="Overpass Mono"/>
                <a:ea typeface="Overpass Mono"/>
                <a:cs typeface="Overpass Mono"/>
                <a:sym typeface="Overpass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CUSTOM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4"/>
          <p:cNvGrpSpPr/>
          <p:nvPr/>
        </p:nvGrpSpPr>
        <p:grpSpPr>
          <a:xfrm>
            <a:off x="-25" y="2816286"/>
            <a:ext cx="9144046" cy="948350"/>
            <a:chOff x="-25" y="2816286"/>
            <a:chExt cx="9144046" cy="948350"/>
          </a:xfrm>
        </p:grpSpPr>
        <p:sp>
          <p:nvSpPr>
            <p:cNvPr id="164" name="Google Shape;164;p14"/>
            <p:cNvSpPr/>
            <p:nvPr/>
          </p:nvSpPr>
          <p:spPr>
            <a:xfrm>
              <a:off x="5439453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4442" y="4120"/>
                  </a:lnTo>
                  <a:lnTo>
                    <a:pt x="4442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723675" y="3632754"/>
              <a:ext cx="2948838" cy="131882"/>
            </a:xfrm>
            <a:custGeom>
              <a:avLst/>
              <a:gdLst/>
              <a:ahLst/>
              <a:cxnLst/>
              <a:rect l="l" t="t" r="r" b="b"/>
              <a:pathLst>
                <a:path w="92144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92143" y="4120"/>
                  </a:lnTo>
                  <a:lnTo>
                    <a:pt x="921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74596" y="3360726"/>
              <a:ext cx="1353834" cy="131882"/>
            </a:xfrm>
            <a:custGeom>
              <a:avLst/>
              <a:gdLst/>
              <a:ahLst/>
              <a:cxnLst/>
              <a:rect l="l" t="t" r="r" b="b"/>
              <a:pathLst>
                <a:path w="42304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129312" y="2816286"/>
              <a:ext cx="1148858" cy="131498"/>
            </a:xfrm>
            <a:custGeom>
              <a:avLst/>
              <a:gdLst/>
              <a:ahLst/>
              <a:cxnLst/>
              <a:rect l="l" t="t" r="r" b="b"/>
              <a:pathLst>
                <a:path w="3589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5898" y="4108"/>
                  </a:lnTo>
                  <a:lnTo>
                    <a:pt x="358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3376749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3077647" y="2816286"/>
              <a:ext cx="370397" cy="131498"/>
            </a:xfrm>
            <a:custGeom>
              <a:avLst/>
              <a:gdLst/>
              <a:ahLst/>
              <a:cxnLst/>
              <a:rect l="l" t="t" r="r" b="b"/>
              <a:pathLst>
                <a:path w="11574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11574" y="4108"/>
                  </a:lnTo>
                  <a:lnTo>
                    <a:pt x="1157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542860" y="2816286"/>
              <a:ext cx="139467" cy="131498"/>
            </a:xfrm>
            <a:custGeom>
              <a:avLst/>
              <a:gdLst/>
              <a:ahLst/>
              <a:cxnLst/>
              <a:rect l="l" t="t" r="r" b="b"/>
              <a:pathLst>
                <a:path w="4358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723818" y="3088314"/>
              <a:ext cx="366205" cy="131882"/>
            </a:xfrm>
            <a:custGeom>
              <a:avLst/>
              <a:gdLst/>
              <a:ahLst/>
              <a:cxnLst/>
              <a:rect l="l" t="t" r="r" b="b"/>
              <a:pathLst>
                <a:path w="11443" h="4121" extrusionOk="0">
                  <a:moveTo>
                    <a:pt x="1" y="1"/>
                  </a:moveTo>
                  <a:lnTo>
                    <a:pt x="1" y="4120"/>
                  </a:lnTo>
                  <a:lnTo>
                    <a:pt x="11443" y="4120"/>
                  </a:lnTo>
                  <a:lnTo>
                    <a:pt x="1144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734770" y="3088314"/>
              <a:ext cx="891622" cy="131882"/>
            </a:xfrm>
            <a:custGeom>
              <a:avLst/>
              <a:gdLst/>
              <a:ahLst/>
              <a:cxnLst/>
              <a:rect l="l" t="t" r="r" b="b"/>
              <a:pathLst>
                <a:path w="27861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27861" y="4120"/>
                  </a:lnTo>
                  <a:lnTo>
                    <a:pt x="2786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864832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1149054" y="3632754"/>
              <a:ext cx="2031679" cy="131882"/>
            </a:xfrm>
            <a:custGeom>
              <a:avLst/>
              <a:gdLst/>
              <a:ahLst/>
              <a:cxnLst/>
              <a:rect l="l" t="t" r="r" b="b"/>
              <a:pathLst>
                <a:path w="63485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63484" y="4120"/>
                  </a:lnTo>
                  <a:lnTo>
                    <a:pt x="6348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-25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824064" y="2816286"/>
              <a:ext cx="1337833" cy="131498"/>
            </a:xfrm>
            <a:custGeom>
              <a:avLst/>
              <a:gdLst/>
              <a:ahLst/>
              <a:cxnLst/>
              <a:rect l="l" t="t" r="r" b="b"/>
              <a:pathLst>
                <a:path w="41804" h="4109" extrusionOk="0">
                  <a:moveTo>
                    <a:pt x="0" y="1"/>
                  </a:moveTo>
                  <a:lnTo>
                    <a:pt x="0" y="4108"/>
                  </a:lnTo>
                  <a:lnTo>
                    <a:pt x="41803" y="4108"/>
                  </a:lnTo>
                  <a:lnTo>
                    <a:pt x="418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82114" y="2816286"/>
              <a:ext cx="139499" cy="131498"/>
            </a:xfrm>
            <a:custGeom>
              <a:avLst/>
              <a:gdLst/>
              <a:ahLst/>
              <a:cxnLst/>
              <a:rect l="l" t="t" r="r" b="b"/>
              <a:pathLst>
                <a:path w="435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58" y="4108"/>
                  </a:lnTo>
                  <a:lnTo>
                    <a:pt x="435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756420" y="3632754"/>
              <a:ext cx="142155" cy="131882"/>
            </a:xfrm>
            <a:custGeom>
              <a:avLst/>
              <a:gdLst/>
              <a:ahLst/>
              <a:cxnLst/>
              <a:rect l="l" t="t" r="r" b="b"/>
              <a:pathLst>
                <a:path w="4442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441" y="4120"/>
                  </a:lnTo>
                  <a:lnTo>
                    <a:pt x="444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7790219" y="3360726"/>
              <a:ext cx="1353802" cy="131882"/>
            </a:xfrm>
            <a:custGeom>
              <a:avLst/>
              <a:gdLst/>
              <a:ahLst/>
              <a:cxnLst/>
              <a:rect l="l" t="t" r="r" b="b"/>
              <a:pathLst>
                <a:path w="42303" h="4121" extrusionOk="0">
                  <a:moveTo>
                    <a:pt x="0" y="1"/>
                  </a:moveTo>
                  <a:lnTo>
                    <a:pt x="0" y="4120"/>
                  </a:lnTo>
                  <a:lnTo>
                    <a:pt x="42303" y="4120"/>
                  </a:lnTo>
                  <a:lnTo>
                    <a:pt x="423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6982098" y="2816286"/>
              <a:ext cx="1154938" cy="131498"/>
            </a:xfrm>
            <a:custGeom>
              <a:avLst/>
              <a:gdLst/>
              <a:ahLst/>
              <a:cxnLst/>
              <a:rect l="l" t="t" r="r" b="b"/>
              <a:pathLst>
                <a:path w="36089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36089" y="4108"/>
                  </a:lnTo>
                  <a:lnTo>
                    <a:pt x="3608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8279016" y="2816286"/>
              <a:ext cx="139883" cy="131498"/>
            </a:xfrm>
            <a:custGeom>
              <a:avLst/>
              <a:gdLst/>
              <a:ahLst/>
              <a:cxnLst/>
              <a:rect l="l" t="t" r="r" b="b"/>
              <a:pathLst>
                <a:path w="4371" h="4109" extrusionOk="0">
                  <a:moveTo>
                    <a:pt x="1" y="1"/>
                  </a:moveTo>
                  <a:lnTo>
                    <a:pt x="1" y="4108"/>
                  </a:lnTo>
                  <a:lnTo>
                    <a:pt x="4370" y="4108"/>
                  </a:lnTo>
                  <a:lnTo>
                    <a:pt x="4370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ctrTitle"/>
          </p:nvPr>
        </p:nvSpPr>
        <p:spPr>
          <a:xfrm flipH="1">
            <a:off x="6355375" y="-142871"/>
            <a:ext cx="14358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4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4" name="Google Shape;184;p14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14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6" name="Google Shape;186;p14"/>
          <p:cNvSpPr txBox="1">
            <a:spLocks noGrp="1"/>
          </p:cNvSpPr>
          <p:nvPr>
            <p:ph type="ctrTitle" idx="4"/>
          </p:nvPr>
        </p:nvSpPr>
        <p:spPr>
          <a:xfrm flipH="1">
            <a:off x="3829056" y="-219071"/>
            <a:ext cx="14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None/>
              <a:defRPr sz="1400"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2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6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ctrTitle"/>
          </p:nvPr>
        </p:nvSpPr>
        <p:spPr>
          <a:xfrm flipH="1">
            <a:off x="2266008" y="1775350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ctrTitle" idx="2"/>
          </p:nvPr>
        </p:nvSpPr>
        <p:spPr>
          <a:xfrm flipH="1">
            <a:off x="4714188" y="1775427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6"/>
          <p:cNvSpPr txBox="1">
            <a:spLocks noGrp="1"/>
          </p:cNvSpPr>
          <p:nvPr>
            <p:ph type="subTitle" idx="1"/>
          </p:nvPr>
        </p:nvSpPr>
        <p:spPr>
          <a:xfrm flipH="1">
            <a:off x="4714175" y="2208199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1" name="Google Shape;211;p16"/>
          <p:cNvSpPr txBox="1">
            <a:spLocks noGrp="1"/>
          </p:cNvSpPr>
          <p:nvPr>
            <p:ph type="ctrTitle" idx="3"/>
          </p:nvPr>
        </p:nvSpPr>
        <p:spPr>
          <a:xfrm flipH="1">
            <a:off x="2266001" y="3155675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6"/>
          <p:cNvSpPr txBox="1">
            <a:spLocks noGrp="1"/>
          </p:cNvSpPr>
          <p:nvPr>
            <p:ph type="subTitle" idx="4"/>
          </p:nvPr>
        </p:nvSpPr>
        <p:spPr>
          <a:xfrm flipH="1">
            <a:off x="2266000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6"/>
          <p:cNvSpPr txBox="1">
            <a:spLocks noGrp="1"/>
          </p:cNvSpPr>
          <p:nvPr>
            <p:ph type="ctrTitle" idx="5"/>
          </p:nvPr>
        </p:nvSpPr>
        <p:spPr>
          <a:xfrm flipH="1">
            <a:off x="4714200" y="3155754"/>
            <a:ext cx="2163900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6"/>
          </p:nvPr>
        </p:nvSpPr>
        <p:spPr>
          <a:xfrm flipH="1">
            <a:off x="4714175" y="3585925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ubTitle" idx="8"/>
          </p:nvPr>
        </p:nvSpPr>
        <p:spPr>
          <a:xfrm flipH="1">
            <a:off x="2266008" y="2208197"/>
            <a:ext cx="2163900" cy="41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0" name="Google Shape;290;p22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rlow Condensed ExtraBold"/>
              <a:buNone/>
              <a:defRPr sz="22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 flipH="1">
            <a:off x="-40" y="1952289"/>
            <a:ext cx="7790203" cy="131872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2"/>
          <p:cNvSpPr/>
          <p:nvPr/>
        </p:nvSpPr>
        <p:spPr>
          <a:xfrm flipH="1">
            <a:off x="933395" y="3495600"/>
            <a:ext cx="8210589" cy="131851"/>
          </a:xfrm>
          <a:custGeom>
            <a:avLst/>
            <a:gdLst/>
            <a:ahLst/>
            <a:cxnLst/>
            <a:rect l="l" t="t" r="r" b="b"/>
            <a:pathLst>
              <a:path w="42303" h="4121" extrusionOk="0">
                <a:moveTo>
                  <a:pt x="0" y="1"/>
                </a:moveTo>
                <a:lnTo>
                  <a:pt x="0" y="4120"/>
                </a:lnTo>
                <a:lnTo>
                  <a:pt x="42303" y="4120"/>
                </a:lnTo>
                <a:lnTo>
                  <a:pt x="42303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5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>
            <a:spLocks noGrp="1"/>
          </p:cNvSpPr>
          <p:nvPr>
            <p:ph type="subTitle" idx="1"/>
          </p:nvPr>
        </p:nvSpPr>
        <p:spPr>
          <a:xfrm>
            <a:off x="3423600" y="1473000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title" hasCustomPrompt="1"/>
          </p:nvPr>
        </p:nvSpPr>
        <p:spPr>
          <a:xfrm>
            <a:off x="3423750" y="934700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4"/>
          <p:cNvSpPr txBox="1">
            <a:spLocks noGrp="1"/>
          </p:cNvSpPr>
          <p:nvPr>
            <p:ph type="subTitle" idx="2"/>
          </p:nvPr>
        </p:nvSpPr>
        <p:spPr>
          <a:xfrm>
            <a:off x="3423600" y="2688513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title" idx="3" hasCustomPrompt="1"/>
          </p:nvPr>
        </p:nvSpPr>
        <p:spPr>
          <a:xfrm>
            <a:off x="3423750" y="2150202"/>
            <a:ext cx="2296500" cy="457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4"/>
          <p:cNvSpPr txBox="1">
            <a:spLocks noGrp="1"/>
          </p:cNvSpPr>
          <p:nvPr>
            <p:ph type="subTitle" idx="4"/>
          </p:nvPr>
        </p:nvSpPr>
        <p:spPr>
          <a:xfrm>
            <a:off x="3423750" y="3904025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 txBox="1">
            <a:spLocks noGrp="1"/>
          </p:cNvSpPr>
          <p:nvPr>
            <p:ph type="title" idx="5" hasCustomPrompt="1"/>
          </p:nvPr>
        </p:nvSpPr>
        <p:spPr>
          <a:xfrm>
            <a:off x="3423750" y="3365703"/>
            <a:ext cx="22965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24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4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9" r:id="rId4"/>
    <p:sldLayoutId id="2147483660" r:id="rId5"/>
    <p:sldLayoutId id="2147483662" r:id="rId6"/>
    <p:sldLayoutId id="2147483668" r:id="rId7"/>
    <p:sldLayoutId id="2147483670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498022"/>
            <a:ext cx="8520600" cy="70769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APLICAÇÃO MÓVEL PARA AQUISIÇÃO DE DADOS INERCIAIS DE ATLETAS DE ALTA COMPETIÇÃO</a:t>
            </a:r>
            <a:endParaRPr sz="24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2286412"/>
            <a:ext cx="8520600" cy="65137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Miguel Ginga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Pedro Alves</a:t>
            </a:r>
            <a:endParaRPr sz="2400" b="1" dirty="0">
              <a:solidFill>
                <a:schemeClr val="dk2"/>
              </a:solidFill>
            </a:endParaRPr>
          </a:p>
        </p:txBody>
      </p:sp>
      <p:pic>
        <p:nvPicPr>
          <p:cNvPr id="3" name="Imagem 2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F956170B-C34D-FAE9-CD53-BEB263F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35" y="4292233"/>
            <a:ext cx="1765638" cy="972496"/>
          </a:xfrm>
          <a:prstGeom prst="rect">
            <a:avLst/>
          </a:prstGeom>
        </p:spPr>
      </p:pic>
      <p:pic>
        <p:nvPicPr>
          <p:cNvPr id="5" name="Imagem 4" descr="Uma imagem com círculo, arte, preto e branco&#10;&#10;Descrição gerada automaticamente">
            <a:extLst>
              <a:ext uri="{FF2B5EF4-FFF2-40B4-BE49-F238E27FC236}">
                <a16:creationId xmlns:a16="http://schemas.microsoft.com/office/drawing/2014/main" id="{DFEC2A61-9DBA-BC24-98D8-0ACCC9D8D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73" y="4302997"/>
            <a:ext cx="744682" cy="744682"/>
          </a:xfrm>
          <a:prstGeom prst="rect">
            <a:avLst/>
          </a:prstGeom>
        </p:spPr>
      </p:pic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10DDAFC5-EEBB-3E10-A26D-55AB979AF080}"/>
              </a:ext>
            </a:extLst>
          </p:cNvPr>
          <p:cNvSpPr txBox="1">
            <a:spLocks/>
          </p:cNvSpPr>
          <p:nvPr/>
        </p:nvSpPr>
        <p:spPr>
          <a:xfrm>
            <a:off x="769050" y="3635479"/>
            <a:ext cx="8520600" cy="65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sz="1400" dirty="0" err="1">
                <a:solidFill>
                  <a:schemeClr val="tx2"/>
                </a:solidFill>
              </a:rPr>
              <a:t>Orientadores</a:t>
            </a:r>
            <a:r>
              <a:rPr lang="en-US" sz="1400" dirty="0">
                <a:solidFill>
                  <a:schemeClr val="tx2"/>
                </a:solidFill>
              </a:rPr>
              <a:t>:</a:t>
            </a:r>
          </a:p>
          <a:p>
            <a:pPr marL="0" indent="0"/>
            <a:r>
              <a:rPr lang="en-US" sz="1400" dirty="0">
                <a:solidFill>
                  <a:schemeClr val="tx2"/>
                </a:solidFill>
              </a:rPr>
              <a:t>Eng.  Carlos Gonçalves</a:t>
            </a:r>
          </a:p>
          <a:p>
            <a:pPr marL="0" indent="0"/>
            <a:r>
              <a:rPr lang="en-US" sz="1400" dirty="0">
                <a:solidFill>
                  <a:schemeClr val="tx2"/>
                </a:solidFill>
              </a:rPr>
              <a:t>Eng. Pedro Teodoro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</a:t>
            </a:r>
            <a:r>
              <a:rPr lang="en-US" dirty="0"/>
              <a:t>ASOS DE UTILIZAÇÃO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4BFA3685-F7E1-45FD-EE8E-E9D013C60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/>
          <p:nvPr/>
        </p:nvSpPr>
        <p:spPr>
          <a:xfrm>
            <a:off x="-200" y="2542874"/>
            <a:ext cx="9144000" cy="671412"/>
          </a:xfrm>
          <a:custGeom>
            <a:avLst/>
            <a:gdLst/>
            <a:ahLst/>
            <a:cxnLst/>
            <a:rect l="l" t="t" r="r" b="b"/>
            <a:pathLst>
              <a:path w="285750" h="20980" extrusionOk="0">
                <a:moveTo>
                  <a:pt x="0" y="1"/>
                </a:moveTo>
                <a:lnTo>
                  <a:pt x="0" y="20979"/>
                </a:lnTo>
                <a:lnTo>
                  <a:pt x="285750" y="20979"/>
                </a:lnTo>
                <a:lnTo>
                  <a:pt x="28575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8"/>
          <p:cNvSpPr/>
          <p:nvPr/>
        </p:nvSpPr>
        <p:spPr>
          <a:xfrm>
            <a:off x="6334054" y="2542874"/>
            <a:ext cx="1762144" cy="671412"/>
          </a:xfrm>
          <a:custGeom>
            <a:avLst/>
            <a:gdLst/>
            <a:ahLst/>
            <a:cxnLst/>
            <a:rect l="l" t="t" r="r" b="b"/>
            <a:pathLst>
              <a:path w="55067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8"/>
          <p:cNvSpPr/>
          <p:nvPr/>
        </p:nvSpPr>
        <p:spPr>
          <a:xfrm>
            <a:off x="4571903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6" y="20979"/>
                </a:lnTo>
                <a:lnTo>
                  <a:pt x="55066" y="16074"/>
                </a:lnTo>
                <a:lnTo>
                  <a:pt x="58495" y="16074"/>
                </a:lnTo>
                <a:lnTo>
                  <a:pt x="58495" y="4906"/>
                </a:lnTo>
                <a:lnTo>
                  <a:pt x="55066" y="4906"/>
                </a:lnTo>
                <a:lnTo>
                  <a:pt x="550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8"/>
          <p:cNvSpPr/>
          <p:nvPr/>
        </p:nvSpPr>
        <p:spPr>
          <a:xfrm>
            <a:off x="2809719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1" y="1"/>
                </a:moveTo>
                <a:lnTo>
                  <a:pt x="1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48"/>
          <p:cNvSpPr/>
          <p:nvPr/>
        </p:nvSpPr>
        <p:spPr>
          <a:xfrm>
            <a:off x="1047567" y="2542874"/>
            <a:ext cx="1871872" cy="671412"/>
          </a:xfrm>
          <a:custGeom>
            <a:avLst/>
            <a:gdLst/>
            <a:ahLst/>
            <a:cxnLst/>
            <a:rect l="l" t="t" r="r" b="b"/>
            <a:pathLst>
              <a:path w="58496" h="20980" extrusionOk="0">
                <a:moveTo>
                  <a:pt x="0" y="1"/>
                </a:moveTo>
                <a:lnTo>
                  <a:pt x="0" y="20979"/>
                </a:lnTo>
                <a:lnTo>
                  <a:pt x="55067" y="20979"/>
                </a:lnTo>
                <a:lnTo>
                  <a:pt x="55067" y="16074"/>
                </a:lnTo>
                <a:lnTo>
                  <a:pt x="58496" y="16074"/>
                </a:lnTo>
                <a:lnTo>
                  <a:pt x="58496" y="4906"/>
                </a:lnTo>
                <a:lnTo>
                  <a:pt x="55067" y="4906"/>
                </a:lnTo>
                <a:lnTo>
                  <a:pt x="5506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48"/>
          <p:cNvSpPr/>
          <p:nvPr/>
        </p:nvSpPr>
        <p:spPr>
          <a:xfrm>
            <a:off x="-200" y="2699869"/>
            <a:ext cx="9144000" cy="357436"/>
          </a:xfrm>
          <a:custGeom>
            <a:avLst/>
            <a:gdLst/>
            <a:ahLst/>
            <a:cxnLst/>
            <a:rect l="l" t="t" r="r" b="b"/>
            <a:pathLst>
              <a:path w="285750" h="11169" extrusionOk="0">
                <a:moveTo>
                  <a:pt x="0" y="0"/>
                </a:moveTo>
                <a:lnTo>
                  <a:pt x="0" y="11168"/>
                </a:lnTo>
                <a:lnTo>
                  <a:pt x="285750" y="11168"/>
                </a:lnTo>
                <a:lnTo>
                  <a:pt x="285750" y="0"/>
                </a:lnTo>
                <a:close/>
              </a:path>
            </a:pathLst>
          </a:custGeom>
          <a:solidFill>
            <a:srgbClr val="1B1464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48"/>
          <p:cNvSpPr txBox="1"/>
          <p:nvPr/>
        </p:nvSpPr>
        <p:spPr>
          <a:xfrm flipH="1">
            <a:off x="4401750" y="3509871"/>
            <a:ext cx="21123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Treino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4" name="Google Shape;754;p48"/>
          <p:cNvSpPr txBox="1"/>
          <p:nvPr/>
        </p:nvSpPr>
        <p:spPr>
          <a:xfrm flipH="1">
            <a:off x="4399350" y="3949401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Inicia o treino na aplicação, realiza e termina-o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5" name="Google Shape;755;p48"/>
          <p:cNvSpPr txBox="1"/>
          <p:nvPr/>
        </p:nvSpPr>
        <p:spPr>
          <a:xfrm flipH="1">
            <a:off x="2640292" y="1881880"/>
            <a:ext cx="211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Aplicação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6" name="Google Shape;756;p48"/>
          <p:cNvSpPr txBox="1"/>
          <p:nvPr/>
        </p:nvSpPr>
        <p:spPr>
          <a:xfrm flipH="1">
            <a:off x="2569714" y="1277375"/>
            <a:ext cx="2230372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Abre a Aplicação e conecta-se ao sensor via BL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7" name="Google Shape;757;p48"/>
          <p:cNvSpPr txBox="1"/>
          <p:nvPr/>
        </p:nvSpPr>
        <p:spPr>
          <a:xfrm flipH="1">
            <a:off x="817944" y="3509871"/>
            <a:ext cx="2225562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Equipar Sensores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58" name="Google Shape;758;p48"/>
          <p:cNvSpPr txBox="1"/>
          <p:nvPr/>
        </p:nvSpPr>
        <p:spPr>
          <a:xfrm flipH="1">
            <a:off x="873375" y="3949401"/>
            <a:ext cx="21147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O Atleta equipa os sensores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59" name="Google Shape;759;p48"/>
          <p:cNvSpPr txBox="1"/>
          <p:nvPr/>
        </p:nvSpPr>
        <p:spPr>
          <a:xfrm flipH="1">
            <a:off x="6160617" y="1881880"/>
            <a:ext cx="21123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Análise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0" name="Google Shape;760;p48"/>
          <p:cNvSpPr txBox="1"/>
          <p:nvPr/>
        </p:nvSpPr>
        <p:spPr>
          <a:xfrm flipH="1">
            <a:off x="6158217" y="1277375"/>
            <a:ext cx="21147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Analisa posteriormente o treino em Unity</a:t>
            </a:r>
            <a:endParaRPr dirty="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761" name="Google Shape;761;p4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Casos de Utilização</a:t>
            </a:r>
            <a:endParaRPr dirty="0"/>
          </a:p>
        </p:txBody>
      </p:sp>
      <p:cxnSp>
        <p:nvCxnSpPr>
          <p:cNvPr id="766" name="Google Shape;766;p48"/>
          <p:cNvCxnSpPr/>
          <p:nvPr/>
        </p:nvCxnSpPr>
        <p:spPr>
          <a:xfrm>
            <a:off x="3684900" y="23257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7" name="Google Shape;767;p48"/>
          <p:cNvCxnSpPr/>
          <p:nvPr/>
        </p:nvCxnSpPr>
        <p:spPr>
          <a:xfrm>
            <a:off x="7215125" y="23257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8" name="Google Shape;768;p48"/>
          <p:cNvCxnSpPr/>
          <p:nvPr/>
        </p:nvCxnSpPr>
        <p:spPr>
          <a:xfrm rot="10800000">
            <a:off x="1930733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69" name="Google Shape;769;p48"/>
          <p:cNvCxnSpPr/>
          <p:nvPr/>
        </p:nvCxnSpPr>
        <p:spPr>
          <a:xfrm rot="10800000">
            <a:off x="5456708" y="3199975"/>
            <a:ext cx="0" cy="228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" name="Google Shape;415;p34">
            <a:extLst>
              <a:ext uri="{FF2B5EF4-FFF2-40B4-BE49-F238E27FC236}">
                <a16:creationId xmlns:a16="http://schemas.microsoft.com/office/drawing/2014/main" id="{3A49D30F-3E04-3393-DA28-8F1ADC596494}"/>
              </a:ext>
            </a:extLst>
          </p:cNvPr>
          <p:cNvSpPr/>
          <p:nvPr/>
        </p:nvSpPr>
        <p:spPr>
          <a:xfrm>
            <a:off x="1698040" y="2648159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símbolo, logótipo, Tipo de letra, Gráficos&#10;&#10;Descrição gerada automaticamente">
            <a:extLst>
              <a:ext uri="{FF2B5EF4-FFF2-40B4-BE49-F238E27FC236}">
                <a16:creationId xmlns:a16="http://schemas.microsoft.com/office/drawing/2014/main" id="{0D4EDF33-D169-98B9-1100-0D29882C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363" y="2667751"/>
            <a:ext cx="423073" cy="423073"/>
          </a:xfrm>
          <a:prstGeom prst="rect">
            <a:avLst/>
          </a:prstGeom>
        </p:spPr>
      </p:pic>
      <p:pic>
        <p:nvPicPr>
          <p:cNvPr id="5" name="Imagem 4" descr="Uma imagem com símbolo, Gráficos, branco, clipart&#10;&#10;Descrição gerada automaticamente">
            <a:extLst>
              <a:ext uri="{FF2B5EF4-FFF2-40B4-BE49-F238E27FC236}">
                <a16:creationId xmlns:a16="http://schemas.microsoft.com/office/drawing/2014/main" id="{C6DA875E-8158-9704-566C-1D0B2629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56" y="2638515"/>
            <a:ext cx="480795" cy="480795"/>
          </a:xfrm>
          <a:prstGeom prst="rect">
            <a:avLst/>
          </a:prstGeom>
        </p:spPr>
      </p:pic>
      <p:pic>
        <p:nvPicPr>
          <p:cNvPr id="7" name="Imagem 6" descr="Uma imagem com cadeira, clipart, Gráficos, design&#10;&#10;Descrição gerada automaticamente">
            <a:extLst>
              <a:ext uri="{FF2B5EF4-FFF2-40B4-BE49-F238E27FC236}">
                <a16:creationId xmlns:a16="http://schemas.microsoft.com/office/drawing/2014/main" id="{6798B113-24E6-4681-A1A0-BD54A8DC7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878" y="2648159"/>
            <a:ext cx="464876" cy="464876"/>
          </a:xfrm>
          <a:prstGeom prst="rect">
            <a:avLst/>
          </a:prstGeom>
        </p:spPr>
      </p:pic>
      <p:pic>
        <p:nvPicPr>
          <p:cNvPr id="8" name="Imagem 7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310CE873-4493-F915-C640-BA009BCA7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 EFECTUADO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3FCB1F08-542B-3CD6-EBE3-90BD9402A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31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Desenvolvimento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Novos testes no </a:t>
            </a:r>
            <a:r>
              <a:rPr lang="pt-PT" dirty="0" err="1"/>
              <a:t>Unity</a:t>
            </a:r>
            <a:r>
              <a:rPr lang="pt-PT" dirty="0"/>
              <a:t> mas utilizando um esqueleto humano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Estudo do sensor e das suas bibliotecas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Testes com os dados do sensor no </a:t>
            </a:r>
            <a:r>
              <a:rPr lang="pt-PT" dirty="0" err="1"/>
              <a:t>Unity</a:t>
            </a:r>
            <a:r>
              <a:rPr lang="pt-PT" dirty="0"/>
              <a:t> com um cubo 3D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667" name="Google Shape;667;p43"/>
          <p:cNvSpPr txBox="1">
            <a:spLocks noGrp="1"/>
          </p:cNvSpPr>
          <p:nvPr>
            <p:ph type="subTitle" idx="6"/>
          </p:nvPr>
        </p:nvSpPr>
        <p:spPr>
          <a:xfrm>
            <a:off x="6416724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Integração Bluetooth entre sensor e aplicação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8" name="Google Shape;668;p43"/>
          <p:cNvSpPr txBox="1">
            <a:spLocks noGrp="1"/>
          </p:cNvSpPr>
          <p:nvPr>
            <p:ph type="title" idx="7"/>
          </p:nvPr>
        </p:nvSpPr>
        <p:spPr>
          <a:xfrm>
            <a:off x="6385824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6</a:t>
            </a:r>
            <a:endParaRPr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83522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 do </a:t>
            </a:r>
            <a:r>
              <a:rPr lang="pt-PT" dirty="0" err="1"/>
              <a:t>barebone</a:t>
            </a:r>
            <a:r>
              <a:rPr lang="pt-PT" dirty="0"/>
              <a:t> aplicação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804325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362415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Calibração do sensor e estabelecimento da forma de utilização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3593246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22CD883D-2522-BEA0-92FA-C9F8F201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B3BD8C25-0758-2DF2-CF12-00E98C820B76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r>
              <a:rPr lang="pt-PT" dirty="0"/>
              <a:t>APLICAÇÃO - SWEAT</a:t>
            </a:r>
            <a:endParaRPr lang="en-US" dirty="0"/>
          </a:p>
        </p:txBody>
      </p:sp>
      <p:pic>
        <p:nvPicPr>
          <p:cNvPr id="3" name="Imagem 2" descr="Uma imagem com texto, captura de ecrã, Tipo de letra, design gráfico&#10;&#10;Descrição gerada automaticamente">
            <a:extLst>
              <a:ext uri="{FF2B5EF4-FFF2-40B4-BE49-F238E27FC236}">
                <a16:creationId xmlns:a16="http://schemas.microsoft.com/office/drawing/2014/main" id="{18A2CFC3-8967-7F84-6103-61A217AA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19" y="1499578"/>
            <a:ext cx="6207961" cy="261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8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3">
            <a:extLst>
              <a:ext uri="{FF2B5EF4-FFF2-40B4-BE49-F238E27FC236}">
                <a16:creationId xmlns:a16="http://schemas.microsoft.com/office/drawing/2014/main" id="{11214EB3-5C81-B7CD-F9AF-6663812FEFA9}"/>
              </a:ext>
            </a:extLst>
          </p:cNvPr>
          <p:cNvSpPr txBox="1">
            <a:spLocks/>
          </p:cNvSpPr>
          <p:nvPr/>
        </p:nvSpPr>
        <p:spPr>
          <a:xfrm>
            <a:off x="1278000" y="342000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dirty="0"/>
              <a:t>EXEMPLO FUNCIONAL - UNITY</a:t>
            </a:r>
            <a:endParaRPr lang="en-US" dirty="0"/>
          </a:p>
        </p:txBody>
      </p:sp>
      <p:pic>
        <p:nvPicPr>
          <p:cNvPr id="16" name="VID_20230521_121311">
            <a:hlinkClick r:id="" action="ppaction://media"/>
            <a:extLst>
              <a:ext uri="{FF2B5EF4-FFF2-40B4-BE49-F238E27FC236}">
                <a16:creationId xmlns:a16="http://schemas.microsoft.com/office/drawing/2014/main" id="{6D39DBD1-9AA1-8F56-1062-9A63A04778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63738" y="1843474"/>
            <a:ext cx="3417062" cy="1922097"/>
          </a:xfrm>
          <a:prstGeom prst="rect">
            <a:avLst/>
          </a:prstGeom>
        </p:spPr>
      </p:pic>
      <p:pic>
        <p:nvPicPr>
          <p:cNvPr id="17" name="VID_20230521_121349">
            <a:hlinkClick r:id="" action="ppaction://media"/>
            <a:extLst>
              <a:ext uri="{FF2B5EF4-FFF2-40B4-BE49-F238E27FC236}">
                <a16:creationId xmlns:a16="http://schemas.microsoft.com/office/drawing/2014/main" id="{18221FC6-AEAC-3435-E222-1BAA2314B4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3200" y="1810248"/>
            <a:ext cx="3468000" cy="19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5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PRÓXIMOS PASSOS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2193B44F-BF7C-4E4E-2C74-66F9D505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7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7"/>
          <p:cNvSpPr txBox="1">
            <a:spLocks noGrp="1"/>
          </p:cNvSpPr>
          <p:nvPr>
            <p:ph type="title" idx="6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Próximos Passos</a:t>
            </a:r>
            <a:endParaRPr dirty="0"/>
          </a:p>
        </p:txBody>
      </p:sp>
      <p:sp>
        <p:nvSpPr>
          <p:cNvPr id="463" name="Google Shape;463;p37"/>
          <p:cNvSpPr txBox="1">
            <a:spLocks noGrp="1"/>
          </p:cNvSpPr>
          <p:nvPr>
            <p:ph type="subTitle" idx="1"/>
          </p:nvPr>
        </p:nvSpPr>
        <p:spPr>
          <a:xfrm flipH="1">
            <a:off x="6040625" y="1928650"/>
            <a:ext cx="20664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Realizar testes e calibração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4" name="Google Shape;464;p37"/>
          <p:cNvSpPr txBox="1">
            <a:spLocks noGrp="1"/>
          </p:cNvSpPr>
          <p:nvPr>
            <p:ph type="ctrTitle" idx="2"/>
          </p:nvPr>
        </p:nvSpPr>
        <p:spPr>
          <a:xfrm flipH="1">
            <a:off x="1037600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Sensores</a:t>
            </a:r>
            <a:endParaRPr dirty="0"/>
          </a:p>
        </p:txBody>
      </p:sp>
      <p:sp>
        <p:nvSpPr>
          <p:cNvPr id="465" name="Google Shape;465;p37"/>
          <p:cNvSpPr txBox="1">
            <a:spLocks noGrp="1"/>
          </p:cNvSpPr>
          <p:nvPr>
            <p:ph type="subTitle" idx="3"/>
          </p:nvPr>
        </p:nvSpPr>
        <p:spPr>
          <a:xfrm flipH="1">
            <a:off x="1037000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Integração de mais sensores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6" name="Google Shape;466;p37"/>
          <p:cNvSpPr txBox="1">
            <a:spLocks noGrp="1"/>
          </p:cNvSpPr>
          <p:nvPr>
            <p:ph type="subTitle" idx="5"/>
          </p:nvPr>
        </p:nvSpPr>
        <p:spPr>
          <a:xfrm flipH="1">
            <a:off x="3539465" y="1928650"/>
            <a:ext cx="2067000" cy="43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Incorporação do cartão de memória nos sensores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7" name="Google Shape;467;p37"/>
          <p:cNvGrpSpPr/>
          <p:nvPr/>
        </p:nvGrpSpPr>
        <p:grpSpPr>
          <a:xfrm>
            <a:off x="3851848" y="2570562"/>
            <a:ext cx="1440305" cy="2572929"/>
            <a:chOff x="3851848" y="2570562"/>
            <a:chExt cx="1440305" cy="2572929"/>
          </a:xfrm>
        </p:grpSpPr>
        <p:sp>
          <p:nvSpPr>
            <p:cNvPr id="468" name="Google Shape;468;p37"/>
            <p:cNvSpPr/>
            <p:nvPr/>
          </p:nvSpPr>
          <p:spPr>
            <a:xfrm>
              <a:off x="3851848" y="4010317"/>
              <a:ext cx="1440305" cy="719800"/>
            </a:xfrm>
            <a:custGeom>
              <a:avLst/>
              <a:gdLst/>
              <a:ahLst/>
              <a:cxnLst/>
              <a:rect l="l" t="t" r="r" b="b"/>
              <a:pathLst>
                <a:path w="45006" h="22492" extrusionOk="0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7"/>
            <p:cNvSpPr/>
            <p:nvPr/>
          </p:nvSpPr>
          <p:spPr>
            <a:xfrm>
              <a:off x="4213029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7"/>
            <p:cNvSpPr/>
            <p:nvPr/>
          </p:nvSpPr>
          <p:spPr>
            <a:xfrm>
              <a:off x="3851848" y="2570562"/>
              <a:ext cx="1440305" cy="1439920"/>
            </a:xfrm>
            <a:custGeom>
              <a:avLst/>
              <a:gdLst/>
              <a:ahLst/>
              <a:cxnLst/>
              <a:rect l="l" t="t" r="r" b="b"/>
              <a:pathLst>
                <a:path w="45006" h="44994" extrusionOk="0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7"/>
          <p:cNvGrpSpPr/>
          <p:nvPr/>
        </p:nvGrpSpPr>
        <p:grpSpPr>
          <a:xfrm>
            <a:off x="1349436" y="2570562"/>
            <a:ext cx="1798893" cy="2572929"/>
            <a:chOff x="1349436" y="2570562"/>
            <a:chExt cx="1798893" cy="2572929"/>
          </a:xfrm>
        </p:grpSpPr>
        <p:sp>
          <p:nvSpPr>
            <p:cNvPr id="472" name="Google Shape;472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7"/>
            <p:cNvSpPr/>
            <p:nvPr/>
          </p:nvSpPr>
          <p:spPr>
            <a:xfrm>
              <a:off x="1349436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33719" y="22492"/>
                  </a:moveTo>
                  <a:lnTo>
                    <a:pt x="1" y="1"/>
                  </a:lnTo>
                  <a:lnTo>
                    <a:pt x="44947" y="1"/>
                  </a:lnTo>
                  <a:lnTo>
                    <a:pt x="56210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2428436" y="4730018"/>
              <a:ext cx="719800" cy="413472"/>
            </a:xfrm>
            <a:custGeom>
              <a:avLst/>
              <a:gdLst/>
              <a:ahLst/>
              <a:cxnLst/>
              <a:rect l="l" t="t" r="r" b="b"/>
              <a:pathLst>
                <a:path w="22492" h="12920" extrusionOk="0">
                  <a:moveTo>
                    <a:pt x="0" y="1"/>
                  </a:moveTo>
                  <a:lnTo>
                    <a:pt x="0" y="12919"/>
                  </a:lnTo>
                  <a:lnTo>
                    <a:pt x="22491" y="12919"/>
                  </a:lnTo>
                  <a:lnTo>
                    <a:pt x="224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1349436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1" y="0"/>
                  </a:moveTo>
                  <a:lnTo>
                    <a:pt x="44995" y="0"/>
                  </a:lnTo>
                  <a:lnTo>
                    <a:pt x="44995" y="44994"/>
                  </a:lnTo>
                  <a:lnTo>
                    <a:pt x="1" y="4499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7"/>
          <p:cNvGrpSpPr/>
          <p:nvPr/>
        </p:nvGrpSpPr>
        <p:grpSpPr>
          <a:xfrm>
            <a:off x="5995705" y="2570562"/>
            <a:ext cx="1798893" cy="2572929"/>
            <a:chOff x="5995705" y="2570562"/>
            <a:chExt cx="1798893" cy="2572929"/>
          </a:xfrm>
        </p:grpSpPr>
        <p:sp>
          <p:nvSpPr>
            <p:cNvPr id="477" name="Google Shape;477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995705" y="4010317"/>
              <a:ext cx="1798893" cy="719800"/>
            </a:xfrm>
            <a:custGeom>
              <a:avLst/>
              <a:gdLst/>
              <a:ahLst/>
              <a:cxnLst/>
              <a:rect l="l" t="t" r="r" b="b"/>
              <a:pathLst>
                <a:path w="56211" h="22492" extrusionOk="0">
                  <a:moveTo>
                    <a:pt x="1" y="22492"/>
                  </a:moveTo>
                  <a:lnTo>
                    <a:pt x="11216" y="1"/>
                  </a:lnTo>
                  <a:lnTo>
                    <a:pt x="56210" y="1"/>
                  </a:lnTo>
                  <a:lnTo>
                    <a:pt x="22492" y="22492"/>
                  </a:lnTo>
                  <a:close/>
                </a:path>
              </a:pathLst>
            </a:custGeom>
            <a:solidFill>
              <a:srgbClr val="1B1464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354614" y="2570562"/>
              <a:ext cx="1439952" cy="1439920"/>
            </a:xfrm>
            <a:custGeom>
              <a:avLst/>
              <a:gdLst/>
              <a:ahLst/>
              <a:cxnLst/>
              <a:rect l="l" t="t" r="r" b="b"/>
              <a:pathLst>
                <a:path w="44995" h="44994" extrusionOk="0">
                  <a:moveTo>
                    <a:pt x="0" y="0"/>
                  </a:moveTo>
                  <a:lnTo>
                    <a:pt x="44994" y="0"/>
                  </a:lnTo>
                  <a:lnTo>
                    <a:pt x="44994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5995705" y="4730018"/>
              <a:ext cx="720184" cy="413472"/>
            </a:xfrm>
            <a:custGeom>
              <a:avLst/>
              <a:gdLst/>
              <a:ahLst/>
              <a:cxnLst/>
              <a:rect l="l" t="t" r="r" b="b"/>
              <a:pathLst>
                <a:path w="22504" h="12920" extrusionOk="0">
                  <a:moveTo>
                    <a:pt x="1" y="1"/>
                  </a:moveTo>
                  <a:lnTo>
                    <a:pt x="22503" y="1"/>
                  </a:lnTo>
                  <a:lnTo>
                    <a:pt x="22503" y="12919"/>
                  </a:lnTo>
                  <a:lnTo>
                    <a:pt x="1" y="129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7"/>
          <p:cNvSpPr txBox="1">
            <a:spLocks noGrp="1"/>
          </p:cNvSpPr>
          <p:nvPr>
            <p:ph type="ctrTitle" idx="7"/>
          </p:nvPr>
        </p:nvSpPr>
        <p:spPr>
          <a:xfrm flipH="1">
            <a:off x="353911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Cartão SD</a:t>
            </a:r>
            <a:endParaRPr dirty="0"/>
          </a:p>
        </p:txBody>
      </p:sp>
      <p:sp>
        <p:nvSpPr>
          <p:cNvPr id="482" name="Google Shape;482;p37"/>
          <p:cNvSpPr txBox="1">
            <a:spLocks noGrp="1"/>
          </p:cNvSpPr>
          <p:nvPr>
            <p:ph type="ctrTitle" idx="8"/>
          </p:nvPr>
        </p:nvSpPr>
        <p:spPr>
          <a:xfrm flipH="1">
            <a:off x="6041962" y="1428754"/>
            <a:ext cx="2066400" cy="430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Testes</a:t>
            </a:r>
            <a:endParaRPr dirty="0"/>
          </a:p>
        </p:txBody>
      </p:sp>
      <p:sp>
        <p:nvSpPr>
          <p:cNvPr id="2" name="Google Shape;415;p34">
            <a:extLst>
              <a:ext uri="{FF2B5EF4-FFF2-40B4-BE49-F238E27FC236}">
                <a16:creationId xmlns:a16="http://schemas.microsoft.com/office/drawing/2014/main" id="{55492880-A53F-DB37-1EBD-97E2DC1B0723}"/>
              </a:ext>
            </a:extLst>
          </p:cNvPr>
          <p:cNvSpPr/>
          <p:nvPr/>
        </p:nvSpPr>
        <p:spPr>
          <a:xfrm>
            <a:off x="1606600" y="3131894"/>
            <a:ext cx="633680" cy="633180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15;p34">
            <a:extLst>
              <a:ext uri="{FF2B5EF4-FFF2-40B4-BE49-F238E27FC236}">
                <a16:creationId xmlns:a16="http://schemas.microsoft.com/office/drawing/2014/main" id="{F49FBD5E-C02A-B957-CE62-7E0714E7A745}"/>
              </a:ext>
            </a:extLst>
          </p:cNvPr>
          <p:cNvSpPr/>
          <p:nvPr/>
        </p:nvSpPr>
        <p:spPr>
          <a:xfrm>
            <a:off x="2160449" y="2822662"/>
            <a:ext cx="407374" cy="407053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captura de ecrã, Gráficos, símbolo, Tipo de letra&#10;&#10;Descrição gerada automaticamente">
            <a:extLst>
              <a:ext uri="{FF2B5EF4-FFF2-40B4-BE49-F238E27FC236}">
                <a16:creationId xmlns:a16="http://schemas.microsoft.com/office/drawing/2014/main" id="{524CCABF-D4E1-278F-B052-18088992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029" y="2787046"/>
            <a:ext cx="1006788" cy="1006788"/>
          </a:xfrm>
          <a:prstGeom prst="rect">
            <a:avLst/>
          </a:prstGeom>
        </p:spPr>
      </p:pic>
      <p:pic>
        <p:nvPicPr>
          <p:cNvPr id="9" name="Imagem 8" descr="Uma imagem com Tipo de letra, Gráficos, símbolo, logótipo&#10;&#10;Descrição gerada automaticamente">
            <a:extLst>
              <a:ext uri="{FF2B5EF4-FFF2-40B4-BE49-F238E27FC236}">
                <a16:creationId xmlns:a16="http://schemas.microsoft.com/office/drawing/2014/main" id="{A276CAC2-9A35-5031-8DAB-0B88D835A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549" y="2769482"/>
            <a:ext cx="1014636" cy="1014636"/>
          </a:xfrm>
          <a:prstGeom prst="rect">
            <a:avLst/>
          </a:prstGeom>
        </p:spPr>
      </p:pic>
      <p:pic>
        <p:nvPicPr>
          <p:cNvPr id="10" name="Imagem 9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C0A64EF4-6B43-E693-9F23-E61CED82A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718575" y="1498022"/>
            <a:ext cx="8520600" cy="707695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dirty="0"/>
              <a:t>APLICAÇÃO MÓVEL PARA AQUISIÇÃO DE DADOS INERCIAIS DE ATLETAS DE ALTA COMPETIÇÃO</a:t>
            </a:r>
            <a:endParaRPr sz="2400"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769050" y="2286412"/>
            <a:ext cx="8520600" cy="65137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a46292@alunos.isel.pt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</a:rPr>
              <a:t>a46359@alunos.isel.pt</a:t>
            </a:r>
          </a:p>
        </p:txBody>
      </p:sp>
      <p:pic>
        <p:nvPicPr>
          <p:cNvPr id="3" name="Imagem 2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F956170B-C34D-FAE9-CD53-BEB263FE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537" y="-115847"/>
            <a:ext cx="1765638" cy="972496"/>
          </a:xfrm>
          <a:prstGeom prst="rect">
            <a:avLst/>
          </a:prstGeom>
        </p:spPr>
      </p:pic>
      <p:sp>
        <p:nvSpPr>
          <p:cNvPr id="6" name="Google Shape;335;p27">
            <a:extLst>
              <a:ext uri="{FF2B5EF4-FFF2-40B4-BE49-F238E27FC236}">
                <a16:creationId xmlns:a16="http://schemas.microsoft.com/office/drawing/2014/main" id="{10DDAFC5-EEBB-3E10-A26D-55AB979AF080}"/>
              </a:ext>
            </a:extLst>
          </p:cNvPr>
          <p:cNvSpPr txBox="1">
            <a:spLocks/>
          </p:cNvSpPr>
          <p:nvPr/>
        </p:nvSpPr>
        <p:spPr>
          <a:xfrm>
            <a:off x="769050" y="3635479"/>
            <a:ext cx="8520600" cy="65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aheim"/>
              <a:buNone/>
              <a:defRPr sz="21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naheim"/>
              <a:buNone/>
              <a:defRPr sz="29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endParaRPr lang="en-US" sz="1100" dirty="0"/>
          </a:p>
          <a:p>
            <a:pPr marL="0" indent="0"/>
            <a:endParaRPr lang="en-US" sz="1100" dirty="0"/>
          </a:p>
          <a:p>
            <a:pPr marL="0" indent="0"/>
            <a:endParaRPr lang="en-US" sz="1100" dirty="0"/>
          </a:p>
          <a:p>
            <a:pPr marL="0" indent="0"/>
            <a:r>
              <a:rPr lang="en-US" sz="1100" dirty="0"/>
              <a:t>CREDITS: This presentation template was created by </a:t>
            </a:r>
            <a:r>
              <a:rPr lang="en-US" sz="1100" dirty="0" err="1"/>
              <a:t>Slidesgo</a:t>
            </a:r>
            <a:r>
              <a:rPr lang="en-US" sz="1100" dirty="0"/>
              <a:t>, including icons by </a:t>
            </a:r>
            <a:r>
              <a:rPr lang="en-US" sz="1100" dirty="0" err="1"/>
              <a:t>Flaticon</a:t>
            </a:r>
            <a:r>
              <a:rPr lang="en-US" sz="1100" dirty="0"/>
              <a:t>.</a:t>
            </a: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2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MOTIVAÇÃO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CC8C8964-F7EF-334E-53FA-3965688B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1710886" y="934700"/>
            <a:ext cx="5721927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DESENVOLVIMENTO DE UMA APLICAÇÃO MÓVEL MULTIPLATAFORMA</a:t>
            </a:r>
            <a:endParaRPr sz="1200" dirty="0"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3353562" y="1470493"/>
            <a:ext cx="2436573" cy="205908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Desenolvida em React Native</a:t>
            </a:r>
            <a:endParaRPr dirty="0"/>
          </a:p>
        </p:txBody>
      </p:sp>
      <p:sp>
        <p:nvSpPr>
          <p:cNvPr id="454" name="Google Shape;454;p36"/>
          <p:cNvSpPr txBox="1">
            <a:spLocks noGrp="1"/>
          </p:cNvSpPr>
          <p:nvPr>
            <p:ph type="subTitle" idx="2"/>
          </p:nvPr>
        </p:nvSpPr>
        <p:spPr>
          <a:xfrm>
            <a:off x="3346634" y="2674226"/>
            <a:ext cx="2450427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IMU e Aplicação Móvel</a:t>
            </a:r>
            <a:endParaRPr dirty="0"/>
          </a:p>
        </p:txBody>
      </p:sp>
      <p:sp>
        <p:nvSpPr>
          <p:cNvPr id="456" name="Google Shape;456;p36"/>
          <p:cNvSpPr txBox="1">
            <a:spLocks noGrp="1"/>
          </p:cNvSpPr>
          <p:nvPr>
            <p:ph type="subTitle" idx="4"/>
          </p:nvPr>
        </p:nvSpPr>
        <p:spPr>
          <a:xfrm>
            <a:off x="3423750" y="3780042"/>
            <a:ext cx="2296500" cy="45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Optical vs Inertial</a:t>
            </a:r>
            <a:endParaRPr dirty="0"/>
          </a:p>
        </p:txBody>
      </p:sp>
      <p:sp>
        <p:nvSpPr>
          <p:cNvPr id="4" name="Google Shape;452;p36">
            <a:extLst>
              <a:ext uri="{FF2B5EF4-FFF2-40B4-BE49-F238E27FC236}">
                <a16:creationId xmlns:a16="http://schemas.microsoft.com/office/drawing/2014/main" id="{F56DAD8B-38E5-5E97-8DDF-1D2F58309B0D}"/>
              </a:ext>
            </a:extLst>
          </p:cNvPr>
          <p:cNvSpPr txBox="1">
            <a:spLocks/>
          </p:cNvSpPr>
          <p:nvPr/>
        </p:nvSpPr>
        <p:spPr>
          <a:xfrm>
            <a:off x="1710886" y="2121318"/>
            <a:ext cx="5721927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BR" sz="1200" dirty="0">
                <a:solidFill>
                  <a:schemeClr val="bg1"/>
                </a:solidFill>
              </a:rPr>
              <a:t>Envolvimento e integração de componentes Hardware e Software</a:t>
            </a:r>
          </a:p>
        </p:txBody>
      </p:sp>
      <p:sp>
        <p:nvSpPr>
          <p:cNvPr id="7" name="Google Shape;452;p36">
            <a:extLst>
              <a:ext uri="{FF2B5EF4-FFF2-40B4-BE49-F238E27FC236}">
                <a16:creationId xmlns:a16="http://schemas.microsoft.com/office/drawing/2014/main" id="{AD05FA9A-4D5F-A79D-4F2C-39FCBC991ACD}"/>
              </a:ext>
            </a:extLst>
          </p:cNvPr>
          <p:cNvSpPr txBox="1">
            <a:spLocks/>
          </p:cNvSpPr>
          <p:nvPr/>
        </p:nvSpPr>
        <p:spPr>
          <a:xfrm>
            <a:off x="1710883" y="3227134"/>
            <a:ext cx="5721927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verpass Mono"/>
              <a:buNone/>
              <a:defRPr sz="2200" b="1" i="0" u="none" strike="noStrike" cap="none">
                <a:solidFill>
                  <a:schemeClr val="dk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arlow"/>
              <a:buNone/>
              <a:defRPr sz="2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pt-BR" sz="1200" dirty="0"/>
              <a:t>Desenvolvimento de uma alternativa mais prática à captura de movimento</a:t>
            </a:r>
          </a:p>
        </p:txBody>
      </p:sp>
      <p:pic>
        <p:nvPicPr>
          <p:cNvPr id="9" name="Imagem 8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9A393356-BFF1-C8BC-B1D8-0A12CB30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DA2E1F43-8D7B-41E3-5ADB-F3A1491E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5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TECNOLOGIAS</a:t>
            </a:r>
            <a:endParaRPr dirty="0"/>
          </a:p>
        </p:txBody>
      </p:sp>
      <p:sp>
        <p:nvSpPr>
          <p:cNvPr id="387" name="Google Shape;387;p34"/>
          <p:cNvSpPr/>
          <p:nvPr/>
        </p:nvSpPr>
        <p:spPr>
          <a:xfrm flipH="1">
            <a:off x="2552633" y="3222306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4"/>
          <p:cNvSpPr/>
          <p:nvPr/>
        </p:nvSpPr>
        <p:spPr>
          <a:xfrm flipH="1">
            <a:off x="4443349" y="1953083"/>
            <a:ext cx="21840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4"/>
          <p:cNvSpPr/>
          <p:nvPr/>
        </p:nvSpPr>
        <p:spPr>
          <a:xfrm flipH="1">
            <a:off x="2239655" y="1953083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4483099" y="3519132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4"/>
          <p:cNvSpPr/>
          <p:nvPr/>
        </p:nvSpPr>
        <p:spPr>
          <a:xfrm flipH="1">
            <a:off x="2383198" y="3519131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4"/>
          <p:cNvSpPr/>
          <p:nvPr/>
        </p:nvSpPr>
        <p:spPr>
          <a:xfrm flipH="1">
            <a:off x="1794602" y="2250808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2491041" y="1656258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4"/>
          <p:cNvSpPr txBox="1">
            <a:spLocks noGrp="1"/>
          </p:cNvSpPr>
          <p:nvPr>
            <p:ph type="ctrTitle"/>
          </p:nvPr>
        </p:nvSpPr>
        <p:spPr>
          <a:xfrm flipH="1">
            <a:off x="1632902" y="1285329"/>
            <a:ext cx="1699804" cy="3567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REACT NATIVE</a:t>
            </a:r>
            <a:endParaRPr sz="1600" dirty="0"/>
          </a:p>
        </p:txBody>
      </p:sp>
      <p:sp>
        <p:nvSpPr>
          <p:cNvPr id="401" name="Google Shape;401;p34"/>
          <p:cNvSpPr/>
          <p:nvPr/>
        </p:nvSpPr>
        <p:spPr>
          <a:xfrm>
            <a:off x="1668853" y="3222306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4589223" y="1656258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34"/>
          <p:cNvSpPr/>
          <p:nvPr/>
        </p:nvSpPr>
        <p:spPr>
          <a:xfrm>
            <a:off x="4680970" y="3221457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/>
          <p:nvPr/>
        </p:nvSpPr>
        <p:spPr>
          <a:xfrm>
            <a:off x="4996630" y="3519131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4"/>
          <p:cNvSpPr/>
          <p:nvPr/>
        </p:nvSpPr>
        <p:spPr>
          <a:xfrm>
            <a:off x="4695721" y="3816857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4"/>
          <p:cNvSpPr/>
          <p:nvPr/>
        </p:nvSpPr>
        <p:spPr>
          <a:xfrm rot="5400000">
            <a:off x="3765721" y="3222307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34"/>
          <p:cNvSpPr/>
          <p:nvPr/>
        </p:nvSpPr>
        <p:spPr>
          <a:xfrm flipH="1">
            <a:off x="3984259" y="1656258"/>
            <a:ext cx="488864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4"/>
          <p:cNvSpPr/>
          <p:nvPr/>
        </p:nvSpPr>
        <p:spPr>
          <a:xfrm flipH="1">
            <a:off x="3770031" y="1953083"/>
            <a:ext cx="570167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4"/>
          <p:cNvSpPr/>
          <p:nvPr/>
        </p:nvSpPr>
        <p:spPr>
          <a:xfrm flipH="1">
            <a:off x="4133079" y="2250808"/>
            <a:ext cx="323894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4"/>
          <p:cNvSpPr/>
          <p:nvPr/>
        </p:nvSpPr>
        <p:spPr>
          <a:xfrm flipH="1">
            <a:off x="1671901" y="1656258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4"/>
          <p:cNvSpPr/>
          <p:nvPr/>
        </p:nvSpPr>
        <p:spPr>
          <a:xfrm flipH="1">
            <a:off x="1940745" y="1953508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4"/>
          <p:cNvSpPr/>
          <p:nvPr/>
        </p:nvSpPr>
        <p:spPr>
          <a:xfrm flipH="1">
            <a:off x="2719980" y="3519131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4"/>
          <p:cNvSpPr/>
          <p:nvPr/>
        </p:nvSpPr>
        <p:spPr>
          <a:xfrm flipH="1">
            <a:off x="2579589" y="3816856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Gráficos, símbolo, círculo, Tipo de letra&#10;&#10;Descrição gerada automaticamente">
            <a:extLst>
              <a:ext uri="{FF2B5EF4-FFF2-40B4-BE49-F238E27FC236}">
                <a16:creationId xmlns:a16="http://schemas.microsoft.com/office/drawing/2014/main" id="{C247CF0C-9B14-5436-F57E-E74D2E13E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568" y="1733558"/>
            <a:ext cx="632394" cy="632394"/>
          </a:xfrm>
          <a:prstGeom prst="rect">
            <a:avLst/>
          </a:prstGeom>
        </p:spPr>
      </p:pic>
      <p:pic>
        <p:nvPicPr>
          <p:cNvPr id="7" name="Imagem 6" descr="Uma imagem com símbolo, Simetria, arte, Gráficos&#10;&#10;Descrição gerada automaticamente">
            <a:extLst>
              <a:ext uri="{FF2B5EF4-FFF2-40B4-BE49-F238E27FC236}">
                <a16:creationId xmlns:a16="http://schemas.microsoft.com/office/drawing/2014/main" id="{68E4D6C3-506A-AA56-1976-959265EAE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710" y="1792653"/>
            <a:ext cx="542425" cy="542425"/>
          </a:xfrm>
          <a:prstGeom prst="rect">
            <a:avLst/>
          </a:prstGeom>
        </p:spPr>
      </p:pic>
      <p:sp>
        <p:nvSpPr>
          <p:cNvPr id="8" name="Google Shape;394;p34">
            <a:extLst>
              <a:ext uri="{FF2B5EF4-FFF2-40B4-BE49-F238E27FC236}">
                <a16:creationId xmlns:a16="http://schemas.microsoft.com/office/drawing/2014/main" id="{76889801-F1C5-2972-1D2C-A33837BEBCD8}"/>
              </a:ext>
            </a:extLst>
          </p:cNvPr>
          <p:cNvSpPr txBox="1">
            <a:spLocks/>
          </p:cNvSpPr>
          <p:nvPr/>
        </p:nvSpPr>
        <p:spPr>
          <a:xfrm flipH="1">
            <a:off x="3765721" y="1270482"/>
            <a:ext cx="15969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UNITY</a:t>
            </a:r>
          </a:p>
        </p:txBody>
      </p:sp>
      <p:sp>
        <p:nvSpPr>
          <p:cNvPr id="13" name="Google Shape;389;p34">
            <a:extLst>
              <a:ext uri="{FF2B5EF4-FFF2-40B4-BE49-F238E27FC236}">
                <a16:creationId xmlns:a16="http://schemas.microsoft.com/office/drawing/2014/main" id="{7D0CE7A1-967D-C082-E87D-B36EED99C41F}"/>
              </a:ext>
            </a:extLst>
          </p:cNvPr>
          <p:cNvSpPr/>
          <p:nvPr/>
        </p:nvSpPr>
        <p:spPr>
          <a:xfrm flipH="1">
            <a:off x="6456192" y="1953083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2;p34">
            <a:extLst>
              <a:ext uri="{FF2B5EF4-FFF2-40B4-BE49-F238E27FC236}">
                <a16:creationId xmlns:a16="http://schemas.microsoft.com/office/drawing/2014/main" id="{172BC7E4-066E-9642-E875-4A0B1926B583}"/>
              </a:ext>
            </a:extLst>
          </p:cNvPr>
          <p:cNvSpPr/>
          <p:nvPr/>
        </p:nvSpPr>
        <p:spPr>
          <a:xfrm flipH="1">
            <a:off x="6011139" y="2250808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3;p34">
            <a:extLst>
              <a:ext uri="{FF2B5EF4-FFF2-40B4-BE49-F238E27FC236}">
                <a16:creationId xmlns:a16="http://schemas.microsoft.com/office/drawing/2014/main" id="{77189502-BB87-CDBF-0DD2-E04A05A3CDE9}"/>
              </a:ext>
            </a:extLst>
          </p:cNvPr>
          <p:cNvSpPr/>
          <p:nvPr/>
        </p:nvSpPr>
        <p:spPr>
          <a:xfrm rot="-5400000" flipH="1">
            <a:off x="6707578" y="1656258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94;p34">
            <a:extLst>
              <a:ext uri="{FF2B5EF4-FFF2-40B4-BE49-F238E27FC236}">
                <a16:creationId xmlns:a16="http://schemas.microsoft.com/office/drawing/2014/main" id="{7D52D931-A95E-F650-965F-E914B438B340}"/>
              </a:ext>
            </a:extLst>
          </p:cNvPr>
          <p:cNvSpPr txBox="1">
            <a:spLocks/>
          </p:cNvSpPr>
          <p:nvPr/>
        </p:nvSpPr>
        <p:spPr>
          <a:xfrm flipH="1">
            <a:off x="5884075" y="1285329"/>
            <a:ext cx="15969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ARDUINO</a:t>
            </a:r>
          </a:p>
        </p:txBody>
      </p:sp>
      <p:sp>
        <p:nvSpPr>
          <p:cNvPr id="17" name="Google Shape;410;p34">
            <a:extLst>
              <a:ext uri="{FF2B5EF4-FFF2-40B4-BE49-F238E27FC236}">
                <a16:creationId xmlns:a16="http://schemas.microsoft.com/office/drawing/2014/main" id="{BB1D7339-5244-E6B8-6325-722DE5B338BC}"/>
              </a:ext>
            </a:extLst>
          </p:cNvPr>
          <p:cNvSpPr/>
          <p:nvPr/>
        </p:nvSpPr>
        <p:spPr>
          <a:xfrm flipH="1">
            <a:off x="5888438" y="1656258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11;p34">
            <a:extLst>
              <a:ext uri="{FF2B5EF4-FFF2-40B4-BE49-F238E27FC236}">
                <a16:creationId xmlns:a16="http://schemas.microsoft.com/office/drawing/2014/main" id="{25A30E8B-33FB-2304-ED11-9C78D14D2C7D}"/>
              </a:ext>
            </a:extLst>
          </p:cNvPr>
          <p:cNvSpPr/>
          <p:nvPr/>
        </p:nvSpPr>
        <p:spPr>
          <a:xfrm flipH="1">
            <a:off x="6157282" y="1953508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m 20" descr="Uma imagem com símbolo, logótipo, Tipo de letra, Gráficos&#10;&#10;Descrição gerada automaticamente">
            <a:extLst>
              <a:ext uri="{FF2B5EF4-FFF2-40B4-BE49-F238E27FC236}">
                <a16:creationId xmlns:a16="http://schemas.microsoft.com/office/drawing/2014/main" id="{3ED8C23B-DFDD-1756-7346-14CB14925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255" y="1755039"/>
            <a:ext cx="596303" cy="596303"/>
          </a:xfrm>
          <a:prstGeom prst="rect">
            <a:avLst/>
          </a:prstGeom>
        </p:spPr>
      </p:pic>
      <p:sp>
        <p:nvSpPr>
          <p:cNvPr id="30" name="Google Shape;387;p34">
            <a:extLst>
              <a:ext uri="{FF2B5EF4-FFF2-40B4-BE49-F238E27FC236}">
                <a16:creationId xmlns:a16="http://schemas.microsoft.com/office/drawing/2014/main" id="{FD08728B-2691-C72B-E9E6-0AF3AF7D1CDF}"/>
              </a:ext>
            </a:extLst>
          </p:cNvPr>
          <p:cNvSpPr/>
          <p:nvPr/>
        </p:nvSpPr>
        <p:spPr>
          <a:xfrm flipH="1">
            <a:off x="6743456" y="3214068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91;p34">
            <a:extLst>
              <a:ext uri="{FF2B5EF4-FFF2-40B4-BE49-F238E27FC236}">
                <a16:creationId xmlns:a16="http://schemas.microsoft.com/office/drawing/2014/main" id="{EEDFF780-6DF1-3DAA-1037-A6C1565019EB}"/>
              </a:ext>
            </a:extLst>
          </p:cNvPr>
          <p:cNvSpPr/>
          <p:nvPr/>
        </p:nvSpPr>
        <p:spPr>
          <a:xfrm flipH="1">
            <a:off x="6574021" y="3510893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01;p34">
            <a:extLst>
              <a:ext uri="{FF2B5EF4-FFF2-40B4-BE49-F238E27FC236}">
                <a16:creationId xmlns:a16="http://schemas.microsoft.com/office/drawing/2014/main" id="{F81EE3C8-66CB-FF5F-5912-72BF46A94A8F}"/>
              </a:ext>
            </a:extLst>
          </p:cNvPr>
          <p:cNvSpPr/>
          <p:nvPr/>
        </p:nvSpPr>
        <p:spPr>
          <a:xfrm>
            <a:off x="5859676" y="3214068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12;p34">
            <a:extLst>
              <a:ext uri="{FF2B5EF4-FFF2-40B4-BE49-F238E27FC236}">
                <a16:creationId xmlns:a16="http://schemas.microsoft.com/office/drawing/2014/main" id="{7671EE00-9674-40C9-5EDD-89492B58A5D9}"/>
              </a:ext>
            </a:extLst>
          </p:cNvPr>
          <p:cNvSpPr/>
          <p:nvPr/>
        </p:nvSpPr>
        <p:spPr>
          <a:xfrm flipH="1">
            <a:off x="6910803" y="3510893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13;p34">
            <a:extLst>
              <a:ext uri="{FF2B5EF4-FFF2-40B4-BE49-F238E27FC236}">
                <a16:creationId xmlns:a16="http://schemas.microsoft.com/office/drawing/2014/main" id="{DCFA7C15-7AB0-5EC3-BEF8-4146728B4723}"/>
              </a:ext>
            </a:extLst>
          </p:cNvPr>
          <p:cNvSpPr/>
          <p:nvPr/>
        </p:nvSpPr>
        <p:spPr>
          <a:xfrm flipH="1">
            <a:off x="6770412" y="3808618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Imagem 40" descr="Uma imagem com Tipo de letra, símbolo, Gráficos, logótipo&#10;&#10;Descrição gerada automaticamente">
            <a:extLst>
              <a:ext uri="{FF2B5EF4-FFF2-40B4-BE49-F238E27FC236}">
                <a16:creationId xmlns:a16="http://schemas.microsoft.com/office/drawing/2014/main" id="{A57CEC61-BAF3-2ABA-89B8-86DB7363D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358" y="3301150"/>
            <a:ext cx="634230" cy="634230"/>
          </a:xfrm>
          <a:prstGeom prst="rect">
            <a:avLst/>
          </a:prstGeom>
        </p:spPr>
      </p:pic>
      <p:sp>
        <p:nvSpPr>
          <p:cNvPr id="42" name="Google Shape;394;p34">
            <a:extLst>
              <a:ext uri="{FF2B5EF4-FFF2-40B4-BE49-F238E27FC236}">
                <a16:creationId xmlns:a16="http://schemas.microsoft.com/office/drawing/2014/main" id="{A436A3B9-6B16-6723-449E-82175487091A}"/>
              </a:ext>
            </a:extLst>
          </p:cNvPr>
          <p:cNvSpPr txBox="1">
            <a:spLocks/>
          </p:cNvSpPr>
          <p:nvPr/>
        </p:nvSpPr>
        <p:spPr>
          <a:xfrm flipH="1">
            <a:off x="1690285" y="2864757"/>
            <a:ext cx="15969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JAVASCRIPT</a:t>
            </a:r>
          </a:p>
        </p:txBody>
      </p:sp>
      <p:pic>
        <p:nvPicPr>
          <p:cNvPr id="44" name="Imagem 43" descr="Uma imagem com Gráficos, símbolo, design gráfico, círculo&#10;&#10;Descrição gerada automaticamente">
            <a:extLst>
              <a:ext uri="{FF2B5EF4-FFF2-40B4-BE49-F238E27FC236}">
                <a16:creationId xmlns:a16="http://schemas.microsoft.com/office/drawing/2014/main" id="{C43D3D74-B282-DE31-B629-F41D5A851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512" y="3333115"/>
            <a:ext cx="565965" cy="565965"/>
          </a:xfrm>
          <a:prstGeom prst="rect">
            <a:avLst/>
          </a:prstGeom>
        </p:spPr>
      </p:pic>
      <p:sp>
        <p:nvSpPr>
          <p:cNvPr id="45" name="Google Shape;394;p34">
            <a:extLst>
              <a:ext uri="{FF2B5EF4-FFF2-40B4-BE49-F238E27FC236}">
                <a16:creationId xmlns:a16="http://schemas.microsoft.com/office/drawing/2014/main" id="{E422CBC9-4CD1-DC9B-F689-AB5C1FA4E34F}"/>
              </a:ext>
            </a:extLst>
          </p:cNvPr>
          <p:cNvSpPr txBox="1">
            <a:spLocks/>
          </p:cNvSpPr>
          <p:nvPr/>
        </p:nvSpPr>
        <p:spPr>
          <a:xfrm flipH="1">
            <a:off x="3761426" y="2864469"/>
            <a:ext cx="15969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/>
              <a:t>C#</a:t>
            </a:r>
            <a:endParaRPr lang="en-US" sz="1600" dirty="0"/>
          </a:p>
        </p:txBody>
      </p:sp>
      <p:pic>
        <p:nvPicPr>
          <p:cNvPr id="47" name="Imagem 46" descr="Uma imagem com logótipo, símbolo, Gráficos, Tipo de letra&#10;&#10;Descrição gerada automaticamente">
            <a:extLst>
              <a:ext uri="{FF2B5EF4-FFF2-40B4-BE49-F238E27FC236}">
                <a16:creationId xmlns:a16="http://schemas.microsoft.com/office/drawing/2014/main" id="{167A5A2D-5BC2-CD7A-95D4-1B74CB2BB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7163" y="3315550"/>
            <a:ext cx="584026" cy="584026"/>
          </a:xfrm>
          <a:prstGeom prst="rect">
            <a:avLst/>
          </a:prstGeom>
        </p:spPr>
      </p:pic>
      <p:sp>
        <p:nvSpPr>
          <p:cNvPr id="48" name="Google Shape;394;p34">
            <a:extLst>
              <a:ext uri="{FF2B5EF4-FFF2-40B4-BE49-F238E27FC236}">
                <a16:creationId xmlns:a16="http://schemas.microsoft.com/office/drawing/2014/main" id="{4D54A57E-E95B-D9B1-D347-D9D212ED401F}"/>
              </a:ext>
            </a:extLst>
          </p:cNvPr>
          <p:cNvSpPr txBox="1">
            <a:spLocks/>
          </p:cNvSpPr>
          <p:nvPr/>
        </p:nvSpPr>
        <p:spPr>
          <a:xfrm flipH="1">
            <a:off x="5860927" y="2846554"/>
            <a:ext cx="1596901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/>
              <a:t>TYPESCRIPT</a:t>
            </a:r>
            <a:endParaRPr lang="en-US" sz="1600" dirty="0"/>
          </a:p>
        </p:txBody>
      </p:sp>
      <p:pic>
        <p:nvPicPr>
          <p:cNvPr id="53" name="Imagem 52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976F32DF-A8A5-E0DD-E1E7-EA48946AD7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386;p34">
            <a:extLst>
              <a:ext uri="{FF2B5EF4-FFF2-40B4-BE49-F238E27FC236}">
                <a16:creationId xmlns:a16="http://schemas.microsoft.com/office/drawing/2014/main" id="{08C1BC2C-242C-E45E-B130-1CFD40CE5975}"/>
              </a:ext>
            </a:extLst>
          </p:cNvPr>
          <p:cNvSpPr txBox="1">
            <a:spLocks/>
          </p:cNvSpPr>
          <p:nvPr/>
        </p:nvSpPr>
        <p:spPr>
          <a:xfrm>
            <a:off x="1277999" y="229469"/>
            <a:ext cx="65880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3000" b="1" i="0" u="none" strike="noStrike" cap="none">
                <a:solidFill>
                  <a:schemeClr val="dk2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dirty="0"/>
              <a:t>S</a:t>
            </a:r>
            <a:r>
              <a:rPr lang="en-US" dirty="0"/>
              <a:t>ENSOR</a:t>
            </a:r>
          </a:p>
        </p:txBody>
      </p:sp>
      <p:pic>
        <p:nvPicPr>
          <p:cNvPr id="16" name="Imagem 15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D5949BC9-D824-A734-7C8C-075589B59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  <p:pic>
        <p:nvPicPr>
          <p:cNvPr id="17" name="Picture 2" descr="pir">
            <a:extLst>
              <a:ext uri="{FF2B5EF4-FFF2-40B4-BE49-F238E27FC236}">
                <a16:creationId xmlns:a16="http://schemas.microsoft.com/office/drawing/2014/main" id="{DF081B27-D916-6E43-D888-C0E45BEE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06" y="1225926"/>
            <a:ext cx="5391187" cy="26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757;p48">
            <a:extLst>
              <a:ext uri="{FF2B5EF4-FFF2-40B4-BE49-F238E27FC236}">
                <a16:creationId xmlns:a16="http://schemas.microsoft.com/office/drawing/2014/main" id="{AE985C8B-42AC-E213-ECDB-A1CED45A1842}"/>
              </a:ext>
            </a:extLst>
          </p:cNvPr>
          <p:cNvSpPr txBox="1"/>
          <p:nvPr/>
        </p:nvSpPr>
        <p:spPr>
          <a:xfrm flipH="1">
            <a:off x="2687771" y="4066380"/>
            <a:ext cx="3768456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dirty="0" err="1">
                <a:solidFill>
                  <a:srgbClr val="DBDEE1"/>
                </a:solidFill>
                <a:effectLst/>
                <a:latin typeface="gg sans"/>
              </a:rPr>
              <a:t>Seeed</a:t>
            </a:r>
            <a:r>
              <a:rPr lang="en-US" sz="2000" b="0" i="0" dirty="0">
                <a:solidFill>
                  <a:srgbClr val="DBDEE1"/>
                </a:solidFill>
                <a:effectLst/>
                <a:latin typeface="gg sans"/>
              </a:rPr>
              <a:t> Xiao BLE nrf52840 Sense</a:t>
            </a:r>
            <a:endParaRPr sz="1600" b="1" dirty="0">
              <a:solidFill>
                <a:schemeClr val="l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  <p:extLst>
      <p:ext uri="{BB962C8B-B14F-4D97-AF65-F5344CB8AC3E}">
        <p14:creationId xmlns:p14="http://schemas.microsoft.com/office/powerpoint/2010/main" val="300055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4"/>
          <p:cNvSpPr txBox="1">
            <a:spLocks noGrp="1"/>
          </p:cNvSpPr>
          <p:nvPr>
            <p:ph type="title" idx="7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ARQUITECTURA</a:t>
            </a:r>
            <a:endParaRPr dirty="0"/>
          </a:p>
        </p:txBody>
      </p:sp>
      <p:sp>
        <p:nvSpPr>
          <p:cNvPr id="393" name="Google Shape;393;p34"/>
          <p:cNvSpPr/>
          <p:nvPr/>
        </p:nvSpPr>
        <p:spPr>
          <a:xfrm rot="-5400000" flipH="1">
            <a:off x="2220476" y="1689789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4"/>
          <p:cNvSpPr/>
          <p:nvPr/>
        </p:nvSpPr>
        <p:spPr>
          <a:xfrm rot="10800000" flipH="1">
            <a:off x="5712423" y="3723978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Imagem 6" descr="Uma imagem com símbolo, Simetria, arte, Gráficos&#10;&#10;Descrição gerada automaticamente">
            <a:extLst>
              <a:ext uri="{FF2B5EF4-FFF2-40B4-BE49-F238E27FC236}">
                <a16:creationId xmlns:a16="http://schemas.microsoft.com/office/drawing/2014/main" id="{68E4D6C3-506A-AA56-1976-959265EA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910" y="3860373"/>
            <a:ext cx="542425" cy="542425"/>
          </a:xfrm>
          <a:prstGeom prst="rect">
            <a:avLst/>
          </a:prstGeom>
        </p:spPr>
      </p:pic>
      <p:sp>
        <p:nvSpPr>
          <p:cNvPr id="13" name="Google Shape;389;p34">
            <a:extLst>
              <a:ext uri="{FF2B5EF4-FFF2-40B4-BE49-F238E27FC236}">
                <a16:creationId xmlns:a16="http://schemas.microsoft.com/office/drawing/2014/main" id="{7D0CE7A1-967D-C082-E87D-B36EED99C41F}"/>
              </a:ext>
            </a:extLst>
          </p:cNvPr>
          <p:cNvSpPr/>
          <p:nvPr/>
        </p:nvSpPr>
        <p:spPr>
          <a:xfrm flipH="1">
            <a:off x="8820087" y="4669678"/>
            <a:ext cx="323913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392;p34">
            <a:extLst>
              <a:ext uri="{FF2B5EF4-FFF2-40B4-BE49-F238E27FC236}">
                <a16:creationId xmlns:a16="http://schemas.microsoft.com/office/drawing/2014/main" id="{172BC7E4-066E-9642-E875-4A0B1926B583}"/>
              </a:ext>
            </a:extLst>
          </p:cNvPr>
          <p:cNvSpPr/>
          <p:nvPr/>
        </p:nvSpPr>
        <p:spPr>
          <a:xfrm flipH="1">
            <a:off x="8375034" y="4967403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93;p34">
            <a:extLst>
              <a:ext uri="{FF2B5EF4-FFF2-40B4-BE49-F238E27FC236}">
                <a16:creationId xmlns:a16="http://schemas.microsoft.com/office/drawing/2014/main" id="{77189502-BB87-CDBF-0DD2-E04A05A3CDE9}"/>
              </a:ext>
            </a:extLst>
          </p:cNvPr>
          <p:cNvSpPr/>
          <p:nvPr/>
        </p:nvSpPr>
        <p:spPr>
          <a:xfrm rot="-5400000" flipH="1">
            <a:off x="2220475" y="3723978"/>
            <a:ext cx="773400" cy="77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10;p34">
            <a:extLst>
              <a:ext uri="{FF2B5EF4-FFF2-40B4-BE49-F238E27FC236}">
                <a16:creationId xmlns:a16="http://schemas.microsoft.com/office/drawing/2014/main" id="{BB1D7339-5244-E6B8-6325-722DE5B338BC}"/>
              </a:ext>
            </a:extLst>
          </p:cNvPr>
          <p:cNvSpPr/>
          <p:nvPr/>
        </p:nvSpPr>
        <p:spPr>
          <a:xfrm flipH="1">
            <a:off x="8252333" y="4372853"/>
            <a:ext cx="703042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11;p34">
            <a:extLst>
              <a:ext uri="{FF2B5EF4-FFF2-40B4-BE49-F238E27FC236}">
                <a16:creationId xmlns:a16="http://schemas.microsoft.com/office/drawing/2014/main" id="{25A30E8B-33FB-2304-ED11-9C78D14D2C7D}"/>
              </a:ext>
            </a:extLst>
          </p:cNvPr>
          <p:cNvSpPr/>
          <p:nvPr/>
        </p:nvSpPr>
        <p:spPr>
          <a:xfrm flipH="1">
            <a:off x="8521177" y="4670103"/>
            <a:ext cx="178816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Imagem 20" descr="Uma imagem com símbolo, logótipo, Tipo de letra, Gráficos&#10;&#10;Descrição gerada automaticamente">
            <a:extLst>
              <a:ext uri="{FF2B5EF4-FFF2-40B4-BE49-F238E27FC236}">
                <a16:creationId xmlns:a16="http://schemas.microsoft.com/office/drawing/2014/main" id="{3ED8C23B-DFDD-1756-7346-14CB14925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52" y="3822759"/>
            <a:ext cx="596303" cy="596303"/>
          </a:xfrm>
          <a:prstGeom prst="rect">
            <a:avLst/>
          </a:prstGeom>
        </p:spPr>
      </p:pic>
      <p:sp>
        <p:nvSpPr>
          <p:cNvPr id="4" name="Google Shape;402;p34">
            <a:extLst>
              <a:ext uri="{FF2B5EF4-FFF2-40B4-BE49-F238E27FC236}">
                <a16:creationId xmlns:a16="http://schemas.microsoft.com/office/drawing/2014/main" id="{484097EB-8608-CC9D-6FE2-747842BA4BDB}"/>
              </a:ext>
            </a:extLst>
          </p:cNvPr>
          <p:cNvSpPr/>
          <p:nvPr/>
        </p:nvSpPr>
        <p:spPr>
          <a:xfrm rot="10800000" flipH="1">
            <a:off x="2778977" y="1318767"/>
            <a:ext cx="507789" cy="5077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15;p34">
            <a:extLst>
              <a:ext uri="{FF2B5EF4-FFF2-40B4-BE49-F238E27FC236}">
                <a16:creationId xmlns:a16="http://schemas.microsoft.com/office/drawing/2014/main" id="{A15E725E-170B-04FE-E714-F0C08DFBAF4E}"/>
              </a:ext>
            </a:extLst>
          </p:cNvPr>
          <p:cNvSpPr/>
          <p:nvPr/>
        </p:nvSpPr>
        <p:spPr>
          <a:xfrm>
            <a:off x="2361352" y="1863868"/>
            <a:ext cx="461206" cy="460842"/>
          </a:xfrm>
          <a:custGeom>
            <a:avLst/>
            <a:gdLst/>
            <a:ahLst/>
            <a:cxnLst/>
            <a:rect l="l" t="t" r="r" b="b"/>
            <a:pathLst>
              <a:path w="15205" h="15193" extrusionOk="0">
                <a:moveTo>
                  <a:pt x="10109" y="4501"/>
                </a:moveTo>
                <a:cubicBezTo>
                  <a:pt x="10430" y="4501"/>
                  <a:pt x="10692" y="4763"/>
                  <a:pt x="10692" y="5096"/>
                </a:cubicBezTo>
                <a:lnTo>
                  <a:pt x="10692" y="10097"/>
                </a:lnTo>
                <a:cubicBezTo>
                  <a:pt x="10692" y="10418"/>
                  <a:pt x="10430" y="10692"/>
                  <a:pt x="10109" y="10692"/>
                </a:cubicBezTo>
                <a:lnTo>
                  <a:pt x="5096" y="10692"/>
                </a:lnTo>
                <a:cubicBezTo>
                  <a:pt x="4775" y="10692"/>
                  <a:pt x="4513" y="10418"/>
                  <a:pt x="4513" y="10097"/>
                </a:cubicBezTo>
                <a:lnTo>
                  <a:pt x="4513" y="5096"/>
                </a:lnTo>
                <a:cubicBezTo>
                  <a:pt x="4513" y="4763"/>
                  <a:pt x="4775" y="4501"/>
                  <a:pt x="5096" y="4501"/>
                </a:cubicBezTo>
                <a:close/>
                <a:moveTo>
                  <a:pt x="4584" y="1"/>
                </a:moveTo>
                <a:cubicBezTo>
                  <a:pt x="4215" y="1"/>
                  <a:pt x="3918" y="298"/>
                  <a:pt x="3918" y="667"/>
                </a:cubicBezTo>
                <a:lnTo>
                  <a:pt x="3918" y="2001"/>
                </a:lnTo>
                <a:lnTo>
                  <a:pt x="3072" y="2001"/>
                </a:lnTo>
                <a:cubicBezTo>
                  <a:pt x="2477" y="2001"/>
                  <a:pt x="2001" y="2477"/>
                  <a:pt x="2001" y="3060"/>
                </a:cubicBezTo>
                <a:lnTo>
                  <a:pt x="2001" y="3906"/>
                </a:lnTo>
                <a:lnTo>
                  <a:pt x="667" y="3906"/>
                </a:lnTo>
                <a:cubicBezTo>
                  <a:pt x="298" y="3906"/>
                  <a:pt x="1" y="4203"/>
                  <a:pt x="1" y="4573"/>
                </a:cubicBezTo>
                <a:cubicBezTo>
                  <a:pt x="1" y="4942"/>
                  <a:pt x="298" y="5239"/>
                  <a:pt x="667" y="5239"/>
                </a:cubicBezTo>
                <a:lnTo>
                  <a:pt x="2001" y="5239"/>
                </a:lnTo>
                <a:lnTo>
                  <a:pt x="2001" y="6930"/>
                </a:lnTo>
                <a:lnTo>
                  <a:pt x="667" y="6930"/>
                </a:lnTo>
                <a:cubicBezTo>
                  <a:pt x="298" y="6930"/>
                  <a:pt x="1" y="7228"/>
                  <a:pt x="1" y="7597"/>
                </a:cubicBezTo>
                <a:cubicBezTo>
                  <a:pt x="1" y="7966"/>
                  <a:pt x="298" y="8263"/>
                  <a:pt x="667" y="8263"/>
                </a:cubicBezTo>
                <a:lnTo>
                  <a:pt x="2001" y="8263"/>
                </a:lnTo>
                <a:lnTo>
                  <a:pt x="2001" y="9942"/>
                </a:lnTo>
                <a:lnTo>
                  <a:pt x="667" y="9942"/>
                </a:lnTo>
                <a:cubicBezTo>
                  <a:pt x="298" y="9942"/>
                  <a:pt x="1" y="10240"/>
                  <a:pt x="1" y="10609"/>
                </a:cubicBezTo>
                <a:cubicBezTo>
                  <a:pt x="1" y="10978"/>
                  <a:pt x="298" y="11276"/>
                  <a:pt x="667" y="11276"/>
                </a:cubicBezTo>
                <a:lnTo>
                  <a:pt x="2001" y="11276"/>
                </a:lnTo>
                <a:lnTo>
                  <a:pt x="2001" y="12133"/>
                </a:lnTo>
                <a:cubicBezTo>
                  <a:pt x="2001" y="12716"/>
                  <a:pt x="2477" y="13193"/>
                  <a:pt x="3072" y="13193"/>
                </a:cubicBezTo>
                <a:lnTo>
                  <a:pt x="3918" y="13193"/>
                </a:lnTo>
                <a:lnTo>
                  <a:pt x="3918" y="14526"/>
                </a:lnTo>
                <a:cubicBezTo>
                  <a:pt x="3918" y="14895"/>
                  <a:pt x="4215" y="15193"/>
                  <a:pt x="4584" y="15193"/>
                </a:cubicBezTo>
                <a:cubicBezTo>
                  <a:pt x="4954" y="15193"/>
                  <a:pt x="5251" y="14895"/>
                  <a:pt x="5251" y="14526"/>
                </a:cubicBezTo>
                <a:lnTo>
                  <a:pt x="5251" y="13193"/>
                </a:lnTo>
                <a:lnTo>
                  <a:pt x="6930" y="13193"/>
                </a:lnTo>
                <a:lnTo>
                  <a:pt x="6930" y="14526"/>
                </a:lnTo>
                <a:cubicBezTo>
                  <a:pt x="6930" y="14895"/>
                  <a:pt x="7240" y="15193"/>
                  <a:pt x="7597" y="15193"/>
                </a:cubicBezTo>
                <a:cubicBezTo>
                  <a:pt x="7966" y="15193"/>
                  <a:pt x="8264" y="14895"/>
                  <a:pt x="8264" y="14526"/>
                </a:cubicBezTo>
                <a:lnTo>
                  <a:pt x="8264" y="13193"/>
                </a:lnTo>
                <a:lnTo>
                  <a:pt x="9954" y="13193"/>
                </a:lnTo>
                <a:lnTo>
                  <a:pt x="9954" y="14526"/>
                </a:lnTo>
                <a:cubicBezTo>
                  <a:pt x="9954" y="14895"/>
                  <a:pt x="10252" y="15193"/>
                  <a:pt x="10621" y="15193"/>
                </a:cubicBezTo>
                <a:cubicBezTo>
                  <a:pt x="10990" y="15193"/>
                  <a:pt x="11288" y="14895"/>
                  <a:pt x="11288" y="14526"/>
                </a:cubicBezTo>
                <a:lnTo>
                  <a:pt x="11288" y="13193"/>
                </a:lnTo>
                <a:lnTo>
                  <a:pt x="12133" y="13193"/>
                </a:lnTo>
                <a:cubicBezTo>
                  <a:pt x="12728" y="13193"/>
                  <a:pt x="13205" y="12716"/>
                  <a:pt x="13205" y="12133"/>
                </a:cubicBezTo>
                <a:lnTo>
                  <a:pt x="13205" y="11276"/>
                </a:lnTo>
                <a:lnTo>
                  <a:pt x="14538" y="11276"/>
                </a:lnTo>
                <a:cubicBezTo>
                  <a:pt x="14907" y="11276"/>
                  <a:pt x="15205" y="10978"/>
                  <a:pt x="15205" y="10609"/>
                </a:cubicBezTo>
                <a:cubicBezTo>
                  <a:pt x="15205" y="10240"/>
                  <a:pt x="14907" y="9942"/>
                  <a:pt x="14538" y="9942"/>
                </a:cubicBezTo>
                <a:lnTo>
                  <a:pt x="13205" y="9942"/>
                </a:lnTo>
                <a:lnTo>
                  <a:pt x="13205" y="8263"/>
                </a:lnTo>
                <a:lnTo>
                  <a:pt x="14538" y="8263"/>
                </a:lnTo>
                <a:cubicBezTo>
                  <a:pt x="14907" y="8263"/>
                  <a:pt x="15205" y="7966"/>
                  <a:pt x="15205" y="7597"/>
                </a:cubicBezTo>
                <a:cubicBezTo>
                  <a:pt x="15205" y="7228"/>
                  <a:pt x="14907" y="6930"/>
                  <a:pt x="14538" y="6930"/>
                </a:cubicBezTo>
                <a:lnTo>
                  <a:pt x="13205" y="6930"/>
                </a:lnTo>
                <a:lnTo>
                  <a:pt x="13205" y="5239"/>
                </a:lnTo>
                <a:lnTo>
                  <a:pt x="14538" y="5239"/>
                </a:lnTo>
                <a:cubicBezTo>
                  <a:pt x="14907" y="5239"/>
                  <a:pt x="15205" y="4942"/>
                  <a:pt x="15205" y="4573"/>
                </a:cubicBezTo>
                <a:cubicBezTo>
                  <a:pt x="15205" y="4203"/>
                  <a:pt x="14907" y="3906"/>
                  <a:pt x="14538" y="3906"/>
                </a:cubicBezTo>
                <a:lnTo>
                  <a:pt x="13205" y="3906"/>
                </a:lnTo>
                <a:lnTo>
                  <a:pt x="13205" y="3060"/>
                </a:lnTo>
                <a:cubicBezTo>
                  <a:pt x="13205" y="2477"/>
                  <a:pt x="12728" y="2001"/>
                  <a:pt x="12133" y="2001"/>
                </a:cubicBezTo>
                <a:lnTo>
                  <a:pt x="11288" y="2001"/>
                </a:lnTo>
                <a:lnTo>
                  <a:pt x="11288" y="667"/>
                </a:lnTo>
                <a:cubicBezTo>
                  <a:pt x="11288" y="298"/>
                  <a:pt x="10990" y="1"/>
                  <a:pt x="10621" y="1"/>
                </a:cubicBezTo>
                <a:cubicBezTo>
                  <a:pt x="10252" y="1"/>
                  <a:pt x="9954" y="298"/>
                  <a:pt x="9954" y="667"/>
                </a:cubicBezTo>
                <a:lnTo>
                  <a:pt x="9954" y="2001"/>
                </a:lnTo>
                <a:lnTo>
                  <a:pt x="8264" y="2001"/>
                </a:lnTo>
                <a:lnTo>
                  <a:pt x="8264" y="667"/>
                </a:lnTo>
                <a:cubicBezTo>
                  <a:pt x="8264" y="298"/>
                  <a:pt x="7966" y="1"/>
                  <a:pt x="7597" y="1"/>
                </a:cubicBezTo>
                <a:cubicBezTo>
                  <a:pt x="7240" y="1"/>
                  <a:pt x="6930" y="298"/>
                  <a:pt x="6930" y="667"/>
                </a:cubicBezTo>
                <a:lnTo>
                  <a:pt x="6930" y="2001"/>
                </a:lnTo>
                <a:lnTo>
                  <a:pt x="5251" y="2001"/>
                </a:lnTo>
                <a:lnTo>
                  <a:pt x="5251" y="667"/>
                </a:lnTo>
                <a:cubicBezTo>
                  <a:pt x="5251" y="298"/>
                  <a:pt x="4954" y="1"/>
                  <a:pt x="458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m 9" descr="Uma imagem com branco, design&#10;&#10;Descrição gerada automaticamente">
            <a:extLst>
              <a:ext uri="{FF2B5EF4-FFF2-40B4-BE49-F238E27FC236}">
                <a16:creationId xmlns:a16="http://schemas.microsoft.com/office/drawing/2014/main" id="{E2962861-366A-BB1B-1EEB-7753A3EB3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8625" y="1392115"/>
            <a:ext cx="349479" cy="349479"/>
          </a:xfrm>
          <a:prstGeom prst="rect">
            <a:avLst/>
          </a:prstGeom>
        </p:spPr>
      </p:pic>
      <p:sp>
        <p:nvSpPr>
          <p:cNvPr id="35" name="Google Shape;402;p34">
            <a:extLst>
              <a:ext uri="{FF2B5EF4-FFF2-40B4-BE49-F238E27FC236}">
                <a16:creationId xmlns:a16="http://schemas.microsoft.com/office/drawing/2014/main" id="{C36CF539-04FD-A6CB-CCA8-D14AAFCB7DD5}"/>
              </a:ext>
            </a:extLst>
          </p:cNvPr>
          <p:cNvSpPr/>
          <p:nvPr/>
        </p:nvSpPr>
        <p:spPr>
          <a:xfrm rot="10800000" flipH="1">
            <a:off x="5712423" y="1710267"/>
            <a:ext cx="773400" cy="77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" name="Imagem 28" descr="Uma imagem com Telemóvel, aparelho, Dispositivo móvel, Dispositivo de comunicação&#10;&#10;Descrição gerada automaticamente">
            <a:extLst>
              <a:ext uri="{FF2B5EF4-FFF2-40B4-BE49-F238E27FC236}">
                <a16:creationId xmlns:a16="http://schemas.microsoft.com/office/drawing/2014/main" id="{17FCCD25-8FE4-9DEC-3E8B-2CF11D729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6939" y="1804784"/>
            <a:ext cx="584366" cy="584366"/>
          </a:xfrm>
          <a:prstGeom prst="rect">
            <a:avLst/>
          </a:prstGeom>
        </p:spPr>
      </p:pic>
      <p:pic>
        <p:nvPicPr>
          <p:cNvPr id="37" name="Imagem 36" descr="Uma imagem com símbolo, logótipo, Tipo de letra, Gráficos&#10;&#10;Descrição gerada automaticamente">
            <a:extLst>
              <a:ext uri="{FF2B5EF4-FFF2-40B4-BE49-F238E27FC236}">
                <a16:creationId xmlns:a16="http://schemas.microsoft.com/office/drawing/2014/main" id="{A9FD3196-74DA-C4B7-43D7-255D8A077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289" y="1776828"/>
            <a:ext cx="634921" cy="634921"/>
          </a:xfrm>
          <a:prstGeom prst="rect">
            <a:avLst/>
          </a:prstGeom>
        </p:spPr>
      </p:pic>
      <p:pic>
        <p:nvPicPr>
          <p:cNvPr id="60" name="Imagem 59" descr="Uma imagem com logótipo, símbolo, Gráficos, Tipo de letra&#10;&#10;Descrição gerada automaticamente">
            <a:extLst>
              <a:ext uri="{FF2B5EF4-FFF2-40B4-BE49-F238E27FC236}">
                <a16:creationId xmlns:a16="http://schemas.microsoft.com/office/drawing/2014/main" id="{6074B455-4A61-A44D-3BA6-D1BA52FACD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352" y="2876862"/>
            <a:ext cx="455831" cy="455831"/>
          </a:xfrm>
          <a:prstGeom prst="rect">
            <a:avLst/>
          </a:prstGeom>
        </p:spPr>
      </p:pic>
      <p:sp>
        <p:nvSpPr>
          <p:cNvPr id="62" name="Google Shape;1125;p58">
            <a:extLst>
              <a:ext uri="{FF2B5EF4-FFF2-40B4-BE49-F238E27FC236}">
                <a16:creationId xmlns:a16="http://schemas.microsoft.com/office/drawing/2014/main" id="{89C4BAD0-7DCB-86FA-1A62-9190D0857D37}"/>
              </a:ext>
            </a:extLst>
          </p:cNvPr>
          <p:cNvSpPr/>
          <p:nvPr/>
        </p:nvSpPr>
        <p:spPr>
          <a:xfrm>
            <a:off x="4708568" y="1863868"/>
            <a:ext cx="909337" cy="477462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1125;p58">
            <a:extLst>
              <a:ext uri="{FF2B5EF4-FFF2-40B4-BE49-F238E27FC236}">
                <a16:creationId xmlns:a16="http://schemas.microsoft.com/office/drawing/2014/main" id="{4ABDD203-978A-3F6C-DD23-290ACBD41DAF}"/>
              </a:ext>
            </a:extLst>
          </p:cNvPr>
          <p:cNvSpPr/>
          <p:nvPr/>
        </p:nvSpPr>
        <p:spPr>
          <a:xfrm rot="1800000">
            <a:off x="4708568" y="3528043"/>
            <a:ext cx="909337" cy="477462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" name="Google Shape;389;p34">
            <a:extLst>
              <a:ext uri="{FF2B5EF4-FFF2-40B4-BE49-F238E27FC236}">
                <a16:creationId xmlns:a16="http://schemas.microsoft.com/office/drawing/2014/main" id="{C1506210-1583-CDA6-A9FA-9963FE9F1E3C}"/>
              </a:ext>
            </a:extLst>
          </p:cNvPr>
          <p:cNvSpPr/>
          <p:nvPr/>
        </p:nvSpPr>
        <p:spPr>
          <a:xfrm rot="1800000" flipH="1">
            <a:off x="3004838" y="2755008"/>
            <a:ext cx="1076137" cy="111835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1125;p58">
            <a:extLst>
              <a:ext uri="{FF2B5EF4-FFF2-40B4-BE49-F238E27FC236}">
                <a16:creationId xmlns:a16="http://schemas.microsoft.com/office/drawing/2014/main" id="{872802E3-6B9A-8932-5687-11A8451250E5}"/>
              </a:ext>
            </a:extLst>
          </p:cNvPr>
          <p:cNvSpPr/>
          <p:nvPr/>
        </p:nvSpPr>
        <p:spPr>
          <a:xfrm rot="16200000">
            <a:off x="2402767" y="2609735"/>
            <a:ext cx="317460" cy="241487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89;p34">
            <a:extLst>
              <a:ext uri="{FF2B5EF4-FFF2-40B4-BE49-F238E27FC236}">
                <a16:creationId xmlns:a16="http://schemas.microsoft.com/office/drawing/2014/main" id="{EC3919C5-A569-D356-2D6D-0D6D5BBE3C2F}"/>
              </a:ext>
            </a:extLst>
          </p:cNvPr>
          <p:cNvSpPr/>
          <p:nvPr/>
        </p:nvSpPr>
        <p:spPr>
          <a:xfrm rot="16200000" flipH="1" flipV="1">
            <a:off x="2392066" y="3439311"/>
            <a:ext cx="341142" cy="71566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402;p34">
            <a:extLst>
              <a:ext uri="{FF2B5EF4-FFF2-40B4-BE49-F238E27FC236}">
                <a16:creationId xmlns:a16="http://schemas.microsoft.com/office/drawing/2014/main" id="{468ABB7B-AD48-1C86-3B25-E2BDA2DF3E99}"/>
              </a:ext>
            </a:extLst>
          </p:cNvPr>
          <p:cNvSpPr/>
          <p:nvPr/>
        </p:nvSpPr>
        <p:spPr>
          <a:xfrm rot="10800000" flipH="1">
            <a:off x="4106262" y="3078797"/>
            <a:ext cx="507789" cy="5077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8" name="Imagem 397" descr="Uma imagem com branco, design&#10;&#10;Descrição gerada automaticamente">
            <a:extLst>
              <a:ext uri="{FF2B5EF4-FFF2-40B4-BE49-F238E27FC236}">
                <a16:creationId xmlns:a16="http://schemas.microsoft.com/office/drawing/2014/main" id="{7CC7DA74-D16F-FD19-2669-FAB8ACAE8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910" y="3152145"/>
            <a:ext cx="349479" cy="349479"/>
          </a:xfrm>
          <a:prstGeom prst="rect">
            <a:avLst/>
          </a:prstGeom>
        </p:spPr>
      </p:pic>
      <p:sp>
        <p:nvSpPr>
          <p:cNvPr id="399" name="Google Shape;1125;p58">
            <a:extLst>
              <a:ext uri="{FF2B5EF4-FFF2-40B4-BE49-F238E27FC236}">
                <a16:creationId xmlns:a16="http://schemas.microsoft.com/office/drawing/2014/main" id="{15AED3CE-F76D-1616-468E-2C03E382F67C}"/>
              </a:ext>
            </a:extLst>
          </p:cNvPr>
          <p:cNvSpPr/>
          <p:nvPr/>
        </p:nvSpPr>
        <p:spPr>
          <a:xfrm rot="10800000">
            <a:off x="3071594" y="1863868"/>
            <a:ext cx="909337" cy="477462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387;p34">
            <a:extLst>
              <a:ext uri="{FF2B5EF4-FFF2-40B4-BE49-F238E27FC236}">
                <a16:creationId xmlns:a16="http://schemas.microsoft.com/office/drawing/2014/main" id="{5B16409F-9A2C-A56D-DBA1-5B4DE23E109C}"/>
              </a:ext>
            </a:extLst>
          </p:cNvPr>
          <p:cNvSpPr/>
          <p:nvPr/>
        </p:nvSpPr>
        <p:spPr>
          <a:xfrm rot="10800000" flipH="1">
            <a:off x="169435" y="163502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391;p34">
            <a:extLst>
              <a:ext uri="{FF2B5EF4-FFF2-40B4-BE49-F238E27FC236}">
                <a16:creationId xmlns:a16="http://schemas.microsoft.com/office/drawing/2014/main" id="{D0B7D946-C111-D272-B7C5-DC9410A65C8B}"/>
              </a:ext>
            </a:extLst>
          </p:cNvPr>
          <p:cNvSpPr/>
          <p:nvPr/>
        </p:nvSpPr>
        <p:spPr>
          <a:xfrm rot="10800000" flipH="1">
            <a:off x="0" y="460327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3;p34">
            <a:extLst>
              <a:ext uri="{FF2B5EF4-FFF2-40B4-BE49-F238E27FC236}">
                <a16:creationId xmlns:a16="http://schemas.microsoft.com/office/drawing/2014/main" id="{45E7A2CC-EF0B-5DBB-7EAC-55F6568BB443}"/>
              </a:ext>
            </a:extLst>
          </p:cNvPr>
          <p:cNvSpPr/>
          <p:nvPr/>
        </p:nvSpPr>
        <p:spPr>
          <a:xfrm rot="10800000" flipH="1">
            <a:off x="196391" y="758052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387;p34">
            <a:extLst>
              <a:ext uri="{FF2B5EF4-FFF2-40B4-BE49-F238E27FC236}">
                <a16:creationId xmlns:a16="http://schemas.microsoft.com/office/drawing/2014/main" id="{7427FCB4-74B0-A641-E824-4C728136E9E6}"/>
              </a:ext>
            </a:extLst>
          </p:cNvPr>
          <p:cNvSpPr/>
          <p:nvPr/>
        </p:nvSpPr>
        <p:spPr>
          <a:xfrm flipH="1">
            <a:off x="158168" y="4372853"/>
            <a:ext cx="407895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391;p34">
            <a:extLst>
              <a:ext uri="{FF2B5EF4-FFF2-40B4-BE49-F238E27FC236}">
                <a16:creationId xmlns:a16="http://schemas.microsoft.com/office/drawing/2014/main" id="{59916F4B-7B08-F2F3-EC24-C75C6FB58D23}"/>
              </a:ext>
            </a:extLst>
          </p:cNvPr>
          <p:cNvSpPr/>
          <p:nvPr/>
        </p:nvSpPr>
        <p:spPr>
          <a:xfrm flipH="1">
            <a:off x="-11267" y="4669678"/>
            <a:ext cx="218409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2;p34">
            <a:extLst>
              <a:ext uri="{FF2B5EF4-FFF2-40B4-BE49-F238E27FC236}">
                <a16:creationId xmlns:a16="http://schemas.microsoft.com/office/drawing/2014/main" id="{AEB2B123-DB08-E1AD-15FE-FDB323AEEF69}"/>
              </a:ext>
            </a:extLst>
          </p:cNvPr>
          <p:cNvSpPr/>
          <p:nvPr/>
        </p:nvSpPr>
        <p:spPr>
          <a:xfrm flipH="1">
            <a:off x="325515" y="4669678"/>
            <a:ext cx="570173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3;p34">
            <a:extLst>
              <a:ext uri="{FF2B5EF4-FFF2-40B4-BE49-F238E27FC236}">
                <a16:creationId xmlns:a16="http://schemas.microsoft.com/office/drawing/2014/main" id="{51A66B7B-902E-FB3A-265D-8F317C232F5C}"/>
              </a:ext>
            </a:extLst>
          </p:cNvPr>
          <p:cNvSpPr/>
          <p:nvPr/>
        </p:nvSpPr>
        <p:spPr>
          <a:xfrm flipH="1">
            <a:off x="185124" y="4967403"/>
            <a:ext cx="471489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390;p34">
            <a:extLst>
              <a:ext uri="{FF2B5EF4-FFF2-40B4-BE49-F238E27FC236}">
                <a16:creationId xmlns:a16="http://schemas.microsoft.com/office/drawing/2014/main" id="{518B3274-9290-47F0-3551-4BD6140AC39F}"/>
              </a:ext>
            </a:extLst>
          </p:cNvPr>
          <p:cNvSpPr/>
          <p:nvPr/>
        </p:nvSpPr>
        <p:spPr>
          <a:xfrm>
            <a:off x="8252333" y="798775"/>
            <a:ext cx="407888" cy="179751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03;p34">
            <a:extLst>
              <a:ext uri="{FF2B5EF4-FFF2-40B4-BE49-F238E27FC236}">
                <a16:creationId xmlns:a16="http://schemas.microsoft.com/office/drawing/2014/main" id="{249BCAE0-CA2E-AED2-71F2-776ADDCA09DB}"/>
              </a:ext>
            </a:extLst>
          </p:cNvPr>
          <p:cNvSpPr/>
          <p:nvPr/>
        </p:nvSpPr>
        <p:spPr>
          <a:xfrm>
            <a:off x="8450204" y="501100"/>
            <a:ext cx="471506" cy="179698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04;p34">
            <a:extLst>
              <a:ext uri="{FF2B5EF4-FFF2-40B4-BE49-F238E27FC236}">
                <a16:creationId xmlns:a16="http://schemas.microsoft.com/office/drawing/2014/main" id="{42F04033-AF7E-AA48-47F3-B596FAE12300}"/>
              </a:ext>
            </a:extLst>
          </p:cNvPr>
          <p:cNvSpPr/>
          <p:nvPr/>
        </p:nvSpPr>
        <p:spPr>
          <a:xfrm>
            <a:off x="8765864" y="798774"/>
            <a:ext cx="377605" cy="179751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05;p34">
            <a:extLst>
              <a:ext uri="{FF2B5EF4-FFF2-40B4-BE49-F238E27FC236}">
                <a16:creationId xmlns:a16="http://schemas.microsoft.com/office/drawing/2014/main" id="{54FBC824-72CA-C441-BADC-110EF32AFA67}"/>
              </a:ext>
            </a:extLst>
          </p:cNvPr>
          <p:cNvSpPr/>
          <p:nvPr/>
        </p:nvSpPr>
        <p:spPr>
          <a:xfrm>
            <a:off x="8464955" y="1096500"/>
            <a:ext cx="300908" cy="178849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394;p34">
            <a:extLst>
              <a:ext uri="{FF2B5EF4-FFF2-40B4-BE49-F238E27FC236}">
                <a16:creationId xmlns:a16="http://schemas.microsoft.com/office/drawing/2014/main" id="{041C4BD0-DEBF-3C75-64F5-295A22D36A07}"/>
              </a:ext>
            </a:extLst>
          </p:cNvPr>
          <p:cNvSpPr txBox="1">
            <a:spLocks/>
          </p:cNvSpPr>
          <p:nvPr/>
        </p:nvSpPr>
        <p:spPr>
          <a:xfrm flipH="1">
            <a:off x="610601" y="3942560"/>
            <a:ext cx="1613988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ARDUINO IDE</a:t>
            </a:r>
          </a:p>
        </p:txBody>
      </p:sp>
      <p:sp>
        <p:nvSpPr>
          <p:cNvPr id="425" name="Google Shape;394;p34">
            <a:extLst>
              <a:ext uri="{FF2B5EF4-FFF2-40B4-BE49-F238E27FC236}">
                <a16:creationId xmlns:a16="http://schemas.microsoft.com/office/drawing/2014/main" id="{F1A213DB-8E99-B78D-0E7B-1C6E956B5C6C}"/>
              </a:ext>
            </a:extLst>
          </p:cNvPr>
          <p:cNvSpPr txBox="1">
            <a:spLocks/>
          </p:cNvSpPr>
          <p:nvPr/>
        </p:nvSpPr>
        <p:spPr>
          <a:xfrm flipH="1">
            <a:off x="1204342" y="1898139"/>
            <a:ext cx="98788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SENSOR</a:t>
            </a:r>
          </a:p>
        </p:txBody>
      </p:sp>
      <p:sp>
        <p:nvSpPr>
          <p:cNvPr id="426" name="Google Shape;394;p34">
            <a:extLst>
              <a:ext uri="{FF2B5EF4-FFF2-40B4-BE49-F238E27FC236}">
                <a16:creationId xmlns:a16="http://schemas.microsoft.com/office/drawing/2014/main" id="{394FF268-5213-7206-EDA3-301B9CECA45D}"/>
              </a:ext>
            </a:extLst>
          </p:cNvPr>
          <p:cNvSpPr txBox="1">
            <a:spLocks/>
          </p:cNvSpPr>
          <p:nvPr/>
        </p:nvSpPr>
        <p:spPr>
          <a:xfrm flipH="1">
            <a:off x="6494816" y="1906518"/>
            <a:ext cx="98788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APP</a:t>
            </a:r>
          </a:p>
        </p:txBody>
      </p:sp>
      <p:sp>
        <p:nvSpPr>
          <p:cNvPr id="427" name="Google Shape;394;p34">
            <a:extLst>
              <a:ext uri="{FF2B5EF4-FFF2-40B4-BE49-F238E27FC236}">
                <a16:creationId xmlns:a16="http://schemas.microsoft.com/office/drawing/2014/main" id="{B03431C6-34D8-BD6B-4B4F-4D28ADFD7DA2}"/>
              </a:ext>
            </a:extLst>
          </p:cNvPr>
          <p:cNvSpPr txBox="1">
            <a:spLocks/>
          </p:cNvSpPr>
          <p:nvPr/>
        </p:nvSpPr>
        <p:spPr>
          <a:xfrm flipH="1">
            <a:off x="6487196" y="3953235"/>
            <a:ext cx="98788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verpass Mono"/>
              <a:buNone/>
              <a:defRPr sz="2200" b="1" i="0" u="none" strike="noStrike" cap="none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/>
              <a:t>UNITY</a:t>
            </a:r>
          </a:p>
        </p:txBody>
      </p:sp>
      <p:pic>
        <p:nvPicPr>
          <p:cNvPr id="428" name="Imagem 427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885753AE-C9DB-5C0D-F195-E0E7E564F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9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454800" y="2714625"/>
            <a:ext cx="8425200" cy="4479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REQUISITOS</a:t>
            </a:r>
            <a:endParaRPr dirty="0"/>
          </a:p>
        </p:txBody>
      </p:sp>
      <p:sp>
        <p:nvSpPr>
          <p:cNvPr id="375" name="Google Shape;375;p32"/>
          <p:cNvSpPr txBox="1">
            <a:spLocks noGrp="1"/>
          </p:cNvSpPr>
          <p:nvPr>
            <p:ph type="title" idx="2"/>
          </p:nvPr>
        </p:nvSpPr>
        <p:spPr>
          <a:xfrm>
            <a:off x="454800" y="2150850"/>
            <a:ext cx="8425200" cy="489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" name="Imagem 1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960A66C2-A2E1-5C9D-D51D-1D12DCDE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3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3"/>
          <p:cNvSpPr txBox="1">
            <a:spLocks noGrp="1"/>
          </p:cNvSpPr>
          <p:nvPr>
            <p:ph type="title" idx="15"/>
          </p:nvPr>
        </p:nvSpPr>
        <p:spPr>
          <a:xfrm>
            <a:off x="1278000" y="3420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Requisitos Funcionais</a:t>
            </a:r>
            <a:endParaRPr dirty="0"/>
          </a:p>
        </p:txBody>
      </p:sp>
      <p:sp>
        <p:nvSpPr>
          <p:cNvPr id="661" name="Google Shape;661;p43"/>
          <p:cNvSpPr txBox="1">
            <a:spLocks noGrp="1"/>
          </p:cNvSpPr>
          <p:nvPr>
            <p:ph type="subTitle" idx="1"/>
          </p:nvPr>
        </p:nvSpPr>
        <p:spPr>
          <a:xfrm>
            <a:off x="6416724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Através da aplicação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2" name="Google Shape;662;p43"/>
          <p:cNvSpPr txBox="1">
            <a:spLocks noGrp="1"/>
          </p:cNvSpPr>
          <p:nvPr>
            <p:ph type="title"/>
          </p:nvPr>
        </p:nvSpPr>
        <p:spPr>
          <a:xfrm>
            <a:off x="6385849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Iniciar Treino</a:t>
            </a:r>
            <a:endParaRPr sz="1400" dirty="0"/>
          </a:p>
        </p:txBody>
      </p:sp>
      <p:sp>
        <p:nvSpPr>
          <p:cNvPr id="663" name="Google Shape;663;p43"/>
          <p:cNvSpPr txBox="1">
            <a:spLocks noGrp="1"/>
          </p:cNvSpPr>
          <p:nvPr>
            <p:ph type="subTitle" idx="2"/>
          </p:nvPr>
        </p:nvSpPr>
        <p:spPr>
          <a:xfrm>
            <a:off x="835225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Dados de métricas de inércia provenientes do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4" name="Google Shape;664;p43"/>
          <p:cNvSpPr txBox="1">
            <a:spLocks noGrp="1"/>
          </p:cNvSpPr>
          <p:nvPr>
            <p:ph type="title" idx="3"/>
          </p:nvPr>
        </p:nvSpPr>
        <p:spPr>
          <a:xfrm>
            <a:off x="804350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Recolha</a:t>
            </a:r>
            <a:r>
              <a:rPr lang="en-US" sz="1400" dirty="0"/>
              <a:t> de dados</a:t>
            </a:r>
            <a:endParaRPr sz="1400" dirty="0"/>
          </a:p>
        </p:txBody>
      </p:sp>
      <p:sp>
        <p:nvSpPr>
          <p:cNvPr id="665" name="Google Shape;665;p43"/>
          <p:cNvSpPr txBox="1">
            <a:spLocks noGrp="1"/>
          </p:cNvSpPr>
          <p:nvPr>
            <p:ph type="subTitle" idx="4"/>
          </p:nvPr>
        </p:nvSpPr>
        <p:spPr>
          <a:xfrm>
            <a:off x="3624150" y="22831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Entre a aplicação e o sensor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6" name="Google Shape;666;p43"/>
          <p:cNvSpPr txBox="1">
            <a:spLocks noGrp="1"/>
          </p:cNvSpPr>
          <p:nvPr>
            <p:ph type="title" idx="5"/>
          </p:nvPr>
        </p:nvSpPr>
        <p:spPr>
          <a:xfrm>
            <a:off x="3593246" y="17533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Ligação BLE</a:t>
            </a:r>
            <a:endParaRPr sz="1400" dirty="0"/>
          </a:p>
        </p:txBody>
      </p:sp>
      <p:sp>
        <p:nvSpPr>
          <p:cNvPr id="669" name="Google Shape;669;p43"/>
          <p:cNvSpPr txBox="1">
            <a:spLocks noGrp="1"/>
          </p:cNvSpPr>
          <p:nvPr>
            <p:ph type="subTitle" idx="8"/>
          </p:nvPr>
        </p:nvSpPr>
        <p:spPr>
          <a:xfrm>
            <a:off x="2252545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Gravar os dados do treino no cartão de memória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0" name="Google Shape;670;p43"/>
          <p:cNvSpPr txBox="1">
            <a:spLocks noGrp="1"/>
          </p:cNvSpPr>
          <p:nvPr>
            <p:ph type="title" idx="9"/>
          </p:nvPr>
        </p:nvSpPr>
        <p:spPr>
          <a:xfrm>
            <a:off x="2221645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Guardar Treino</a:t>
            </a:r>
            <a:endParaRPr sz="1400" dirty="0"/>
          </a:p>
        </p:txBody>
      </p:sp>
      <p:sp>
        <p:nvSpPr>
          <p:cNvPr id="671" name="Google Shape;671;p43"/>
          <p:cNvSpPr txBox="1">
            <a:spLocks noGrp="1"/>
          </p:cNvSpPr>
          <p:nvPr>
            <p:ph type="subTitle" idx="13"/>
          </p:nvPr>
        </p:nvSpPr>
        <p:spPr>
          <a:xfrm>
            <a:off x="5041470" y="3826425"/>
            <a:ext cx="189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Análise posterior através do </a:t>
            </a:r>
            <a:r>
              <a:rPr lang="pt-PT" dirty="0" err="1"/>
              <a:t>Unity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2" name="Google Shape;672;p43"/>
          <p:cNvSpPr txBox="1">
            <a:spLocks noGrp="1"/>
          </p:cNvSpPr>
          <p:nvPr>
            <p:ph type="title" idx="14"/>
          </p:nvPr>
        </p:nvSpPr>
        <p:spPr>
          <a:xfrm>
            <a:off x="5010566" y="3296625"/>
            <a:ext cx="19575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Análise dos Treinos</a:t>
            </a:r>
            <a:endParaRPr sz="1400" dirty="0"/>
          </a:p>
        </p:txBody>
      </p:sp>
      <p:pic>
        <p:nvPicPr>
          <p:cNvPr id="6" name="Imagem 5" descr="Uma imagem com Gráficos, Tipo de letra, texto, símbolo&#10;&#10;Descrição gerada automaticamente">
            <a:extLst>
              <a:ext uri="{FF2B5EF4-FFF2-40B4-BE49-F238E27FC236}">
                <a16:creationId xmlns:a16="http://schemas.microsoft.com/office/drawing/2014/main" id="{0D4B7C90-22D6-0934-8C15-0BC344E1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27"/>
            <a:ext cx="1765638" cy="972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314</Words>
  <Application>Microsoft Office PowerPoint</Application>
  <PresentationFormat>Apresentação no Ecrã (16:9)</PresentationFormat>
  <Paragraphs>87</Paragraphs>
  <Slides>18</Slides>
  <Notes>15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5" baseType="lpstr">
      <vt:lpstr>Barlow Condensed ExtraBold</vt:lpstr>
      <vt:lpstr>Barlow</vt:lpstr>
      <vt:lpstr>Overpass Mono</vt:lpstr>
      <vt:lpstr>Anaheim</vt:lpstr>
      <vt:lpstr>Arial</vt:lpstr>
      <vt:lpstr>gg sans</vt:lpstr>
      <vt:lpstr>Programming Lesson by Slidesgo</vt:lpstr>
      <vt:lpstr>APLICAÇÃO MÓVEL PARA AQUISIÇÃO DE DADOS INERCIAIS DE ATLETAS DE ALTA COMPETIÇÃO</vt:lpstr>
      <vt:lpstr>MOTIVAÇÃO</vt:lpstr>
      <vt:lpstr>DESENVOLVIMENTO DE UMA APLICAÇÃO MÓVEL MULTIPLATAFORMA</vt:lpstr>
      <vt:lpstr>TECNOLOGIAS</vt:lpstr>
      <vt:lpstr>TECNOLOGIAS</vt:lpstr>
      <vt:lpstr>Apresentação do PowerPoint</vt:lpstr>
      <vt:lpstr>ARQUITECTURA</vt:lpstr>
      <vt:lpstr>ANÁLISE DE REQUISITOS</vt:lpstr>
      <vt:lpstr>Requisitos Funcionais</vt:lpstr>
      <vt:lpstr>CASOS DE UTILIZAÇÃO</vt:lpstr>
      <vt:lpstr>Casos de Utilização</vt:lpstr>
      <vt:lpstr>DESENVOLVIMENTO EFECTUADO</vt:lpstr>
      <vt:lpstr>Desenvolvimento</vt:lpstr>
      <vt:lpstr>APLICAÇÃO - SWEAT</vt:lpstr>
      <vt:lpstr>Apresentação do PowerPoint</vt:lpstr>
      <vt:lpstr>PRÓXIMOS PASSOS</vt:lpstr>
      <vt:lpstr>Próximos Passos</vt:lpstr>
      <vt:lpstr>APLICAÇÃO MÓVEL PARA AQUISIÇÃO DE DADOS INERCIAIS DE ATLETAS DE ALTA COMPETIÇÃO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MÓVEL PARA AQUISIÇÃO DE DADOS INERCIAIS DE ATLETAS DE ALTA COMPETIÇÃO</dc:title>
  <dc:creator>Miguel Ginga</dc:creator>
  <cp:lastModifiedBy>Miguel Ginga</cp:lastModifiedBy>
  <cp:revision>4</cp:revision>
  <dcterms:modified xsi:type="dcterms:W3CDTF">2023-05-21T11:22:10Z</dcterms:modified>
</cp:coreProperties>
</file>